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notesSlides/notesSlide1.xml" ContentType="application/vnd.openxmlformats-officedocument.presentationml.notesSlide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96" r:id="rId1"/>
  </p:sldMasterIdLst>
  <p:notesMasterIdLst>
    <p:notesMasterId r:id="rId14"/>
  </p:notesMasterIdLst>
  <p:sldIdLst>
    <p:sldId id="256" r:id="rId2"/>
    <p:sldId id="257" r:id="rId3"/>
    <p:sldId id="263" r:id="rId4"/>
    <p:sldId id="258" r:id="rId5"/>
    <p:sldId id="259" r:id="rId6"/>
    <p:sldId id="264" r:id="rId7"/>
    <p:sldId id="260" r:id="rId8"/>
    <p:sldId id="261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033" autoAdjust="0"/>
    <p:restoredTop sz="94660"/>
  </p:normalViewPr>
  <p:slideViewPr>
    <p:cSldViewPr>
      <p:cViewPr>
        <p:scale>
          <a:sx n="70" d="100"/>
          <a:sy n="70" d="100"/>
        </p:scale>
        <p:origin x="-570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7061C2-F580-472F-8258-2651B1CFFACC}" type="doc">
      <dgm:prSet loTypeId="urn:microsoft.com/office/officeart/2005/8/layout/process3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7A324EA6-BD35-4F6D-93BB-D04E45768AF6}">
      <dgm:prSet custT="1"/>
      <dgm:spPr/>
      <dgm:t>
        <a:bodyPr/>
        <a:lstStyle/>
        <a:p>
          <a:pPr rtl="0"/>
          <a:r>
            <a:rPr lang="es-MX" sz="1800" dirty="0" smtClean="0"/>
            <a:t>PENSAMIENTO</a:t>
          </a:r>
          <a:endParaRPr lang="es-ES" sz="1800" dirty="0"/>
        </a:p>
      </dgm:t>
    </dgm:pt>
    <dgm:pt modelId="{F622E852-BC72-49CD-89BB-CCDD1D9E8F93}" type="parTrans" cxnId="{01393DCF-5C9A-43E8-9A74-C95F517F380C}">
      <dgm:prSet/>
      <dgm:spPr/>
      <dgm:t>
        <a:bodyPr/>
        <a:lstStyle/>
        <a:p>
          <a:endParaRPr lang="es-ES"/>
        </a:p>
      </dgm:t>
    </dgm:pt>
    <dgm:pt modelId="{4BD9E60B-1F16-4960-91CE-F9DCB9813D73}" type="sibTrans" cxnId="{01393DCF-5C9A-43E8-9A74-C95F517F380C}">
      <dgm:prSet/>
      <dgm:spPr/>
      <dgm:t>
        <a:bodyPr/>
        <a:lstStyle/>
        <a:p>
          <a:endParaRPr lang="es-ES"/>
        </a:p>
      </dgm:t>
    </dgm:pt>
    <dgm:pt modelId="{F3AA1E69-80A2-40C3-934A-42133064E49A}">
      <dgm:prSet/>
      <dgm:spPr/>
      <dgm:t>
        <a:bodyPr/>
        <a:lstStyle/>
        <a:p>
          <a:pPr algn="l" rtl="0"/>
          <a:r>
            <a:rPr lang="es-MX" dirty="0" smtClean="0"/>
            <a:t>Idea o producto elaborado por la mente resultado de un proceso analítico, sintético, comparativo, generalizado, abstracto e imaginativo. </a:t>
          </a:r>
          <a:endParaRPr lang="es-ES" dirty="0"/>
        </a:p>
      </dgm:t>
    </dgm:pt>
    <dgm:pt modelId="{2C7213BB-A34E-4196-9C3D-62B84B3D63BE}" type="parTrans" cxnId="{842AB89E-D521-48B0-8651-EB3075976040}">
      <dgm:prSet/>
      <dgm:spPr/>
      <dgm:t>
        <a:bodyPr/>
        <a:lstStyle/>
        <a:p>
          <a:endParaRPr lang="es-ES"/>
        </a:p>
      </dgm:t>
    </dgm:pt>
    <dgm:pt modelId="{F8855895-41E9-46A0-B05F-CCF55EAF87F9}" type="sibTrans" cxnId="{842AB89E-D521-48B0-8651-EB3075976040}">
      <dgm:prSet/>
      <dgm:spPr/>
      <dgm:t>
        <a:bodyPr/>
        <a:lstStyle/>
        <a:p>
          <a:endParaRPr lang="es-ES"/>
        </a:p>
      </dgm:t>
    </dgm:pt>
    <dgm:pt modelId="{2299816B-EFB1-4B1C-87C3-20587C62D51B}" type="pres">
      <dgm:prSet presAssocID="{107061C2-F580-472F-8258-2651B1CFFACC}" presName="linearFlow" presStyleCnt="0">
        <dgm:presLayoutVars>
          <dgm:dir/>
          <dgm:animLvl val="lvl"/>
          <dgm:resizeHandles val="exact"/>
        </dgm:presLayoutVars>
      </dgm:prSet>
      <dgm:spPr/>
    </dgm:pt>
    <dgm:pt modelId="{A27BD1CD-28E9-4542-B708-DAC1421B60CB}" type="pres">
      <dgm:prSet presAssocID="{7A324EA6-BD35-4F6D-93BB-D04E45768AF6}" presName="composite" presStyleCnt="0"/>
      <dgm:spPr/>
    </dgm:pt>
    <dgm:pt modelId="{BB42240C-0FD5-4E50-A74F-38DF851CF119}" type="pres">
      <dgm:prSet presAssocID="{7A324EA6-BD35-4F6D-93BB-D04E45768AF6}" presName="parTx" presStyleLbl="node1" presStyleIdx="0" presStyleCnt="1">
        <dgm:presLayoutVars>
          <dgm:chMax val="0"/>
          <dgm:chPref val="0"/>
          <dgm:bulletEnabled val="1"/>
        </dgm:presLayoutVars>
      </dgm:prSet>
      <dgm:spPr/>
    </dgm:pt>
    <dgm:pt modelId="{EC65CB1E-A0F6-4DF8-B79C-F8374977E8D7}" type="pres">
      <dgm:prSet presAssocID="{7A324EA6-BD35-4F6D-93BB-D04E45768AF6}" presName="parSh" presStyleLbl="node1" presStyleIdx="0" presStyleCnt="1"/>
      <dgm:spPr/>
    </dgm:pt>
    <dgm:pt modelId="{97205F8B-E978-4714-9544-3FC5181CE2D2}" type="pres">
      <dgm:prSet presAssocID="{7A324EA6-BD35-4F6D-93BB-D04E45768AF6}" presName="desTx" presStyleLbl="fgAcc1" presStyleIdx="0" presStyleCnt="1">
        <dgm:presLayoutVars>
          <dgm:bulletEnabled val="1"/>
        </dgm:presLayoutVars>
      </dgm:prSet>
      <dgm:spPr/>
    </dgm:pt>
  </dgm:ptLst>
  <dgm:cxnLst>
    <dgm:cxn modelId="{842AB89E-D521-48B0-8651-EB3075976040}" srcId="{7A324EA6-BD35-4F6D-93BB-D04E45768AF6}" destId="{F3AA1E69-80A2-40C3-934A-42133064E49A}" srcOrd="0" destOrd="0" parTransId="{2C7213BB-A34E-4196-9C3D-62B84B3D63BE}" sibTransId="{F8855895-41E9-46A0-B05F-CCF55EAF87F9}"/>
    <dgm:cxn modelId="{CEC563C2-0DEF-42C3-8F31-5AB90CD6CB3D}" type="presOf" srcId="{F3AA1E69-80A2-40C3-934A-42133064E49A}" destId="{97205F8B-E978-4714-9544-3FC5181CE2D2}" srcOrd="0" destOrd="0" presId="urn:microsoft.com/office/officeart/2005/8/layout/process3"/>
    <dgm:cxn modelId="{01393DCF-5C9A-43E8-9A74-C95F517F380C}" srcId="{107061C2-F580-472F-8258-2651B1CFFACC}" destId="{7A324EA6-BD35-4F6D-93BB-D04E45768AF6}" srcOrd="0" destOrd="0" parTransId="{F622E852-BC72-49CD-89BB-CCDD1D9E8F93}" sibTransId="{4BD9E60B-1F16-4960-91CE-F9DCB9813D73}"/>
    <dgm:cxn modelId="{18B4EB90-D4CA-4243-A093-673914E46124}" type="presOf" srcId="{107061C2-F580-472F-8258-2651B1CFFACC}" destId="{2299816B-EFB1-4B1C-87C3-20587C62D51B}" srcOrd="0" destOrd="0" presId="urn:microsoft.com/office/officeart/2005/8/layout/process3"/>
    <dgm:cxn modelId="{6206EE7A-B7B8-41B3-A225-B0FE7CB97420}" type="presOf" srcId="{7A324EA6-BD35-4F6D-93BB-D04E45768AF6}" destId="{BB42240C-0FD5-4E50-A74F-38DF851CF119}" srcOrd="0" destOrd="0" presId="urn:microsoft.com/office/officeart/2005/8/layout/process3"/>
    <dgm:cxn modelId="{2CCA6D14-AD58-4A25-8A59-DE064919B07A}" type="presOf" srcId="{7A324EA6-BD35-4F6D-93BB-D04E45768AF6}" destId="{EC65CB1E-A0F6-4DF8-B79C-F8374977E8D7}" srcOrd="1" destOrd="0" presId="urn:microsoft.com/office/officeart/2005/8/layout/process3"/>
    <dgm:cxn modelId="{834EA09E-C1C0-4CDE-9027-3E02495B7031}" type="presParOf" srcId="{2299816B-EFB1-4B1C-87C3-20587C62D51B}" destId="{A27BD1CD-28E9-4542-B708-DAC1421B60CB}" srcOrd="0" destOrd="0" presId="urn:microsoft.com/office/officeart/2005/8/layout/process3"/>
    <dgm:cxn modelId="{B69F22C9-F562-4CFA-8D29-C73E88901EB4}" type="presParOf" srcId="{A27BD1CD-28E9-4542-B708-DAC1421B60CB}" destId="{BB42240C-0FD5-4E50-A74F-38DF851CF119}" srcOrd="0" destOrd="0" presId="urn:microsoft.com/office/officeart/2005/8/layout/process3"/>
    <dgm:cxn modelId="{DE529F69-7307-4ABB-AF5D-57B224552AA0}" type="presParOf" srcId="{A27BD1CD-28E9-4542-B708-DAC1421B60CB}" destId="{EC65CB1E-A0F6-4DF8-B79C-F8374977E8D7}" srcOrd="1" destOrd="0" presId="urn:microsoft.com/office/officeart/2005/8/layout/process3"/>
    <dgm:cxn modelId="{4B0B43B0-C098-4EE6-85B0-7B29109EAD6E}" type="presParOf" srcId="{A27BD1CD-28E9-4542-B708-DAC1421B60CB}" destId="{97205F8B-E978-4714-9544-3FC5181CE2D2}" srcOrd="2" destOrd="0" presId="urn:microsoft.com/office/officeart/2005/8/layout/process3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E33DC84-6534-4C23-9C0A-62788D70C460}" type="doc">
      <dgm:prSet loTypeId="urn:microsoft.com/office/officeart/2005/8/layout/hierarchy4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s-ES"/>
        </a:p>
      </dgm:t>
    </dgm:pt>
    <dgm:pt modelId="{4FFA27E1-C729-4863-B918-A0982A4A99DB}">
      <dgm:prSet phldrT="[Texto]"/>
      <dgm:spPr/>
      <dgm:t>
        <a:bodyPr/>
        <a:lstStyle/>
        <a:p>
          <a:r>
            <a:rPr lang="es-ES" dirty="0" smtClean="0"/>
            <a:t>PENSAMIENTO MODERNO</a:t>
          </a:r>
          <a:endParaRPr lang="es-ES" dirty="0"/>
        </a:p>
      </dgm:t>
    </dgm:pt>
    <dgm:pt modelId="{07E88E5F-14D0-490B-A653-28AF55403184}" type="parTrans" cxnId="{02E1D912-86CC-407F-A389-696E1D224BC7}">
      <dgm:prSet/>
      <dgm:spPr/>
      <dgm:t>
        <a:bodyPr/>
        <a:lstStyle/>
        <a:p>
          <a:endParaRPr lang="es-ES"/>
        </a:p>
      </dgm:t>
    </dgm:pt>
    <dgm:pt modelId="{DAF9160C-007D-43F0-A75F-AA0A1DD4FFAD}" type="sibTrans" cxnId="{02E1D912-86CC-407F-A389-696E1D224BC7}">
      <dgm:prSet/>
      <dgm:spPr/>
      <dgm:t>
        <a:bodyPr/>
        <a:lstStyle/>
        <a:p>
          <a:endParaRPr lang="es-ES"/>
        </a:p>
      </dgm:t>
    </dgm:pt>
    <dgm:pt modelId="{27DC9822-06F8-4C6E-9E8E-679BCB540D91}">
      <dgm:prSet phldrT="[Texto]"/>
      <dgm:spPr/>
      <dgm:t>
        <a:bodyPr/>
        <a:lstStyle/>
        <a:p>
          <a:r>
            <a:rPr lang="es-MX" dirty="0" smtClean="0"/>
            <a:t>El pensamiento moderno originado cuando se desmorona la sociedad feudal, en los aspectos  intelectuales, sociales, culturales y políticos. Su punto más alto se dio durante la Revolución Francesa abarcando los siglos  XVI y XVII.</a:t>
          </a:r>
          <a:endParaRPr lang="es-ES" dirty="0"/>
        </a:p>
      </dgm:t>
    </dgm:pt>
    <dgm:pt modelId="{717F93C2-C9D9-47A6-BD62-D0300AB87070}" type="parTrans" cxnId="{783C17C8-D0FA-4914-BBAE-D9652EF02DED}">
      <dgm:prSet/>
      <dgm:spPr/>
      <dgm:t>
        <a:bodyPr/>
        <a:lstStyle/>
        <a:p>
          <a:endParaRPr lang="es-ES"/>
        </a:p>
      </dgm:t>
    </dgm:pt>
    <dgm:pt modelId="{AE6D43A2-5D14-4DB1-A936-ACFF774D5748}" type="sibTrans" cxnId="{783C17C8-D0FA-4914-BBAE-D9652EF02DED}">
      <dgm:prSet/>
      <dgm:spPr/>
      <dgm:t>
        <a:bodyPr/>
        <a:lstStyle/>
        <a:p>
          <a:endParaRPr lang="es-ES"/>
        </a:p>
      </dgm:t>
    </dgm:pt>
    <dgm:pt modelId="{47623768-4D5E-4270-8D8C-C2FED02A80EB}">
      <dgm:prSet phldrT="[Texto]"/>
      <dgm:spPr/>
      <dgm:t>
        <a:bodyPr/>
        <a:lstStyle/>
        <a:p>
          <a:r>
            <a:rPr lang="es-MX" dirty="0" smtClean="0"/>
            <a:t>Se caracteriza por tomar en cuenta los principales problemas que afectan a las sociedades, reconociendo un fenómeno histórico-cultural centrado en el esfuerzo de mantener la legitima autonomía del hombre como ser racional y libre.</a:t>
          </a:r>
          <a:endParaRPr lang="es-ES" dirty="0"/>
        </a:p>
      </dgm:t>
    </dgm:pt>
    <dgm:pt modelId="{79434607-52C3-464C-8054-AE294D739218}" type="parTrans" cxnId="{173F9E8B-3C2A-468A-B28C-D934AA4AC83F}">
      <dgm:prSet/>
      <dgm:spPr/>
      <dgm:t>
        <a:bodyPr/>
        <a:lstStyle/>
        <a:p>
          <a:endParaRPr lang="es-ES"/>
        </a:p>
      </dgm:t>
    </dgm:pt>
    <dgm:pt modelId="{1B1AFA35-791F-43A6-B206-90253359054B}" type="sibTrans" cxnId="{173F9E8B-3C2A-468A-B28C-D934AA4AC83F}">
      <dgm:prSet/>
      <dgm:spPr/>
      <dgm:t>
        <a:bodyPr/>
        <a:lstStyle/>
        <a:p>
          <a:endParaRPr lang="es-ES"/>
        </a:p>
      </dgm:t>
    </dgm:pt>
    <dgm:pt modelId="{967BD6F6-0FC8-4D93-8A80-CF70FBD4DAF8}" type="pres">
      <dgm:prSet presAssocID="{1E33DC84-6534-4C23-9C0A-62788D70C460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F96D3859-0858-4638-BC95-0E52844CFF5D}" type="pres">
      <dgm:prSet presAssocID="{4FFA27E1-C729-4863-B918-A0982A4A99DB}" presName="vertOne" presStyleCnt="0"/>
      <dgm:spPr/>
    </dgm:pt>
    <dgm:pt modelId="{AA7E2014-5D59-4BB7-9870-8C4DCAFB2A2A}" type="pres">
      <dgm:prSet presAssocID="{4FFA27E1-C729-4863-B918-A0982A4A99DB}" presName="txOne" presStyleLbl="node0" presStyleIdx="0" presStyleCnt="1" custScaleY="42412">
        <dgm:presLayoutVars>
          <dgm:chPref val="3"/>
        </dgm:presLayoutVars>
      </dgm:prSet>
      <dgm:spPr/>
    </dgm:pt>
    <dgm:pt modelId="{EA6F699A-C37C-4FD5-9E1A-974F8EBF38AD}" type="pres">
      <dgm:prSet presAssocID="{4FFA27E1-C729-4863-B918-A0982A4A99DB}" presName="parTransOne" presStyleCnt="0"/>
      <dgm:spPr/>
    </dgm:pt>
    <dgm:pt modelId="{2FEAC46B-F0F4-4DA4-923F-F561C560B954}" type="pres">
      <dgm:prSet presAssocID="{4FFA27E1-C729-4863-B918-A0982A4A99DB}" presName="horzOne" presStyleCnt="0"/>
      <dgm:spPr/>
    </dgm:pt>
    <dgm:pt modelId="{CEDE7A9C-9C43-4C75-92E2-C51C5442934F}" type="pres">
      <dgm:prSet presAssocID="{27DC9822-06F8-4C6E-9E8E-679BCB540D91}" presName="vertTwo" presStyleCnt="0"/>
      <dgm:spPr/>
    </dgm:pt>
    <dgm:pt modelId="{7ED07F1A-547E-41EC-B9AD-BD90EBE17649}" type="pres">
      <dgm:prSet presAssocID="{27DC9822-06F8-4C6E-9E8E-679BCB540D91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A666C633-7B91-40AB-B4D4-9CB2243DB5A6}" type="pres">
      <dgm:prSet presAssocID="{27DC9822-06F8-4C6E-9E8E-679BCB540D91}" presName="horzTwo" presStyleCnt="0"/>
      <dgm:spPr/>
    </dgm:pt>
    <dgm:pt modelId="{5F40BA7F-C25B-49A4-AF47-562C826582C7}" type="pres">
      <dgm:prSet presAssocID="{AE6D43A2-5D14-4DB1-A936-ACFF774D5748}" presName="sibSpaceTwo" presStyleCnt="0"/>
      <dgm:spPr/>
    </dgm:pt>
    <dgm:pt modelId="{3740336C-0098-483D-896A-B6A50A2D5497}" type="pres">
      <dgm:prSet presAssocID="{47623768-4D5E-4270-8D8C-C2FED02A80EB}" presName="vertTwo" presStyleCnt="0"/>
      <dgm:spPr/>
    </dgm:pt>
    <dgm:pt modelId="{0C71B4D2-EE46-4851-86B9-42721007C964}" type="pres">
      <dgm:prSet presAssocID="{47623768-4D5E-4270-8D8C-C2FED02A80EB}" presName="txTwo" presStyleLbl="node2" presStyleIdx="1" presStyleCnt="2">
        <dgm:presLayoutVars>
          <dgm:chPref val="3"/>
        </dgm:presLayoutVars>
      </dgm:prSet>
      <dgm:spPr/>
    </dgm:pt>
    <dgm:pt modelId="{C6B44F9E-AFCB-466C-B829-F8680305E842}" type="pres">
      <dgm:prSet presAssocID="{47623768-4D5E-4270-8D8C-C2FED02A80EB}" presName="horzTwo" presStyleCnt="0"/>
      <dgm:spPr/>
    </dgm:pt>
  </dgm:ptLst>
  <dgm:cxnLst>
    <dgm:cxn modelId="{997888BF-DB1A-4682-A056-55655ECF1C72}" type="presOf" srcId="{4FFA27E1-C729-4863-B918-A0982A4A99DB}" destId="{AA7E2014-5D59-4BB7-9870-8C4DCAFB2A2A}" srcOrd="0" destOrd="0" presId="urn:microsoft.com/office/officeart/2005/8/layout/hierarchy4"/>
    <dgm:cxn modelId="{E65228AD-7FB6-416D-B055-01B162E5C7DA}" type="presOf" srcId="{27DC9822-06F8-4C6E-9E8E-679BCB540D91}" destId="{7ED07F1A-547E-41EC-B9AD-BD90EBE17649}" srcOrd="0" destOrd="0" presId="urn:microsoft.com/office/officeart/2005/8/layout/hierarchy4"/>
    <dgm:cxn modelId="{783C17C8-D0FA-4914-BBAE-D9652EF02DED}" srcId="{4FFA27E1-C729-4863-B918-A0982A4A99DB}" destId="{27DC9822-06F8-4C6E-9E8E-679BCB540D91}" srcOrd="0" destOrd="0" parTransId="{717F93C2-C9D9-47A6-BD62-D0300AB87070}" sibTransId="{AE6D43A2-5D14-4DB1-A936-ACFF774D5748}"/>
    <dgm:cxn modelId="{02E1D912-86CC-407F-A389-696E1D224BC7}" srcId="{1E33DC84-6534-4C23-9C0A-62788D70C460}" destId="{4FFA27E1-C729-4863-B918-A0982A4A99DB}" srcOrd="0" destOrd="0" parTransId="{07E88E5F-14D0-490B-A653-28AF55403184}" sibTransId="{DAF9160C-007D-43F0-A75F-AA0A1DD4FFAD}"/>
    <dgm:cxn modelId="{173F9E8B-3C2A-468A-B28C-D934AA4AC83F}" srcId="{4FFA27E1-C729-4863-B918-A0982A4A99DB}" destId="{47623768-4D5E-4270-8D8C-C2FED02A80EB}" srcOrd="1" destOrd="0" parTransId="{79434607-52C3-464C-8054-AE294D739218}" sibTransId="{1B1AFA35-791F-43A6-B206-90253359054B}"/>
    <dgm:cxn modelId="{07183549-7A7D-4AD5-B037-B5C9358F6CF5}" type="presOf" srcId="{1E33DC84-6534-4C23-9C0A-62788D70C460}" destId="{967BD6F6-0FC8-4D93-8A80-CF70FBD4DAF8}" srcOrd="0" destOrd="0" presId="urn:microsoft.com/office/officeart/2005/8/layout/hierarchy4"/>
    <dgm:cxn modelId="{766E44BB-F974-4BC3-B3B4-32ADCF7EF067}" type="presOf" srcId="{47623768-4D5E-4270-8D8C-C2FED02A80EB}" destId="{0C71B4D2-EE46-4851-86B9-42721007C964}" srcOrd="0" destOrd="0" presId="urn:microsoft.com/office/officeart/2005/8/layout/hierarchy4"/>
    <dgm:cxn modelId="{4397E71D-6085-4F24-9A09-696C0D07721C}" type="presParOf" srcId="{967BD6F6-0FC8-4D93-8A80-CF70FBD4DAF8}" destId="{F96D3859-0858-4638-BC95-0E52844CFF5D}" srcOrd="0" destOrd="0" presId="urn:microsoft.com/office/officeart/2005/8/layout/hierarchy4"/>
    <dgm:cxn modelId="{2B8D65D0-7395-40D3-9F5E-6D80CD815064}" type="presParOf" srcId="{F96D3859-0858-4638-BC95-0E52844CFF5D}" destId="{AA7E2014-5D59-4BB7-9870-8C4DCAFB2A2A}" srcOrd="0" destOrd="0" presId="urn:microsoft.com/office/officeart/2005/8/layout/hierarchy4"/>
    <dgm:cxn modelId="{C750DAD8-4985-4796-B624-C0F257992488}" type="presParOf" srcId="{F96D3859-0858-4638-BC95-0E52844CFF5D}" destId="{EA6F699A-C37C-4FD5-9E1A-974F8EBF38AD}" srcOrd="1" destOrd="0" presId="urn:microsoft.com/office/officeart/2005/8/layout/hierarchy4"/>
    <dgm:cxn modelId="{FCC91CD7-16C4-4C56-B717-1B736B50129A}" type="presParOf" srcId="{F96D3859-0858-4638-BC95-0E52844CFF5D}" destId="{2FEAC46B-F0F4-4DA4-923F-F561C560B954}" srcOrd="2" destOrd="0" presId="urn:microsoft.com/office/officeart/2005/8/layout/hierarchy4"/>
    <dgm:cxn modelId="{A066418C-458C-4B64-8F56-723B487AB095}" type="presParOf" srcId="{2FEAC46B-F0F4-4DA4-923F-F561C560B954}" destId="{CEDE7A9C-9C43-4C75-92E2-C51C5442934F}" srcOrd="0" destOrd="0" presId="urn:microsoft.com/office/officeart/2005/8/layout/hierarchy4"/>
    <dgm:cxn modelId="{6EC07E27-AC4D-4F48-B5D6-B0B7AFC4E919}" type="presParOf" srcId="{CEDE7A9C-9C43-4C75-92E2-C51C5442934F}" destId="{7ED07F1A-547E-41EC-B9AD-BD90EBE17649}" srcOrd="0" destOrd="0" presId="urn:microsoft.com/office/officeart/2005/8/layout/hierarchy4"/>
    <dgm:cxn modelId="{0CF8B982-01D6-4DAD-9359-B44D0E948E42}" type="presParOf" srcId="{CEDE7A9C-9C43-4C75-92E2-C51C5442934F}" destId="{A666C633-7B91-40AB-B4D4-9CB2243DB5A6}" srcOrd="1" destOrd="0" presId="urn:microsoft.com/office/officeart/2005/8/layout/hierarchy4"/>
    <dgm:cxn modelId="{B59ABBE7-65BC-4AF5-BDD4-FE6E0C4795DE}" type="presParOf" srcId="{2FEAC46B-F0F4-4DA4-923F-F561C560B954}" destId="{5F40BA7F-C25B-49A4-AF47-562C826582C7}" srcOrd="1" destOrd="0" presId="urn:microsoft.com/office/officeart/2005/8/layout/hierarchy4"/>
    <dgm:cxn modelId="{DA07EBAD-31D5-468E-A882-D6C2E165292B}" type="presParOf" srcId="{2FEAC46B-F0F4-4DA4-923F-F561C560B954}" destId="{3740336C-0098-483D-896A-B6A50A2D5497}" srcOrd="2" destOrd="0" presId="urn:microsoft.com/office/officeart/2005/8/layout/hierarchy4"/>
    <dgm:cxn modelId="{EC14CF9E-F220-4B8B-BE1F-F6E5DE62F474}" type="presParOf" srcId="{3740336C-0098-483D-896A-B6A50A2D5497}" destId="{0C71B4D2-EE46-4851-86B9-42721007C964}" srcOrd="0" destOrd="0" presId="urn:microsoft.com/office/officeart/2005/8/layout/hierarchy4"/>
    <dgm:cxn modelId="{DD0BADB5-590C-4136-B880-8FB4E8AFDB43}" type="presParOf" srcId="{3740336C-0098-483D-896A-B6A50A2D5497}" destId="{C6B44F9E-AFCB-466C-B829-F8680305E842}" srcOrd="1" destOrd="0" presId="urn:microsoft.com/office/officeart/2005/8/layout/hierarchy4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EEFCAF0-AD58-402B-B1B5-D711A64EF325}" type="doc">
      <dgm:prSet loTypeId="urn:microsoft.com/office/officeart/2005/8/layout/hList6" loCatId="list" qsTypeId="urn:microsoft.com/office/officeart/2005/8/quickstyle/3d2" qsCatId="3D" csTypeId="urn:microsoft.com/office/officeart/2005/8/colors/colorful4" csCatId="colorful" phldr="1"/>
      <dgm:spPr/>
      <dgm:t>
        <a:bodyPr/>
        <a:lstStyle/>
        <a:p>
          <a:endParaRPr lang="es-ES"/>
        </a:p>
      </dgm:t>
    </dgm:pt>
    <dgm:pt modelId="{656499E5-D44C-47D4-A956-9C695199D52F}">
      <dgm:prSet phldrT="[Texto]"/>
      <dgm:spPr/>
      <dgm:t>
        <a:bodyPr/>
        <a:lstStyle/>
        <a:p>
          <a:pPr rtl="0"/>
          <a:r>
            <a:rPr kumimoji="0" lang="es-MX" b="0" i="0" u="none" strike="noStrike" cap="none" normalizeH="0" baseline="0" dirty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RASGOS DE UN EDUCADOR HUMANISTA:</a:t>
          </a:r>
          <a:endParaRPr lang="es-ES" dirty="0"/>
        </a:p>
      </dgm:t>
    </dgm:pt>
    <dgm:pt modelId="{802FB37B-D139-4183-8F73-6D263ED1E416}" type="parTrans" cxnId="{584C7806-C0CF-449F-8FE3-092AC823CC9C}">
      <dgm:prSet/>
      <dgm:spPr/>
      <dgm:t>
        <a:bodyPr/>
        <a:lstStyle/>
        <a:p>
          <a:endParaRPr lang="es-ES"/>
        </a:p>
      </dgm:t>
    </dgm:pt>
    <dgm:pt modelId="{B9280F7C-5212-4D86-BD05-6E884926E971}" type="sibTrans" cxnId="{584C7806-C0CF-449F-8FE3-092AC823CC9C}">
      <dgm:prSet/>
      <dgm:spPr/>
      <dgm:t>
        <a:bodyPr/>
        <a:lstStyle/>
        <a:p>
          <a:endParaRPr lang="es-ES"/>
        </a:p>
      </dgm:t>
    </dgm:pt>
    <dgm:pt modelId="{6A3A3C7A-214E-4E3A-8EF9-3474004C1295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Ha de ser un maestro interesado en el alumno como persona total.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29A45F68-E590-420C-912B-0EE7209EB642}" type="parTrans" cxnId="{B369D0B4-35C1-4A8B-85A7-134ECF5E2FEC}">
      <dgm:prSet/>
      <dgm:spPr/>
      <dgm:t>
        <a:bodyPr/>
        <a:lstStyle/>
        <a:p>
          <a:endParaRPr lang="es-ES"/>
        </a:p>
      </dgm:t>
    </dgm:pt>
    <dgm:pt modelId="{FB4F8B72-330C-4BEC-B9FF-8F769E5667B9}" type="sibTrans" cxnId="{B369D0B4-35C1-4A8B-85A7-134ECF5E2FEC}">
      <dgm:prSet/>
      <dgm:spPr/>
      <dgm:t>
        <a:bodyPr/>
        <a:lstStyle/>
        <a:p>
          <a:endParaRPr lang="es-ES"/>
        </a:p>
      </dgm:t>
    </dgm:pt>
    <dgm:pt modelId="{7F1459A6-20B1-4078-BA88-C8D14316E999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El maestro  debe ser una guía, un acompañante del desarrollo del estudiante.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9F211837-9BCA-4CCC-97A7-140125E76E5F}" type="parTrans" cxnId="{332B07AB-D472-4018-BD8A-205ECAB6541F}">
      <dgm:prSet/>
      <dgm:spPr/>
      <dgm:t>
        <a:bodyPr/>
        <a:lstStyle/>
        <a:p>
          <a:endParaRPr lang="es-ES"/>
        </a:p>
      </dgm:t>
    </dgm:pt>
    <dgm:pt modelId="{4E9D2103-9FAB-493F-8DA8-36E294D456F5}" type="sibTrans" cxnId="{332B07AB-D472-4018-BD8A-205ECAB6541F}">
      <dgm:prSet/>
      <dgm:spPr/>
      <dgm:t>
        <a:bodyPr/>
        <a:lstStyle/>
        <a:p>
          <a:endParaRPr lang="es-ES"/>
        </a:p>
      </dgm:t>
    </dgm:pt>
    <dgm:pt modelId="{0FF3CF14-1A86-4C0C-9892-A90556D3CC12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Debe ser un orientador del proceso educativo Material Científico.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3F110EC6-6DBB-4694-AB42-1EA1E012315A}" type="parTrans" cxnId="{603C45C7-E204-4766-846A-9B006C6E15F9}">
      <dgm:prSet/>
      <dgm:spPr/>
      <dgm:t>
        <a:bodyPr/>
        <a:lstStyle/>
        <a:p>
          <a:endParaRPr lang="es-ES"/>
        </a:p>
      </dgm:t>
    </dgm:pt>
    <dgm:pt modelId="{DF8041DA-4B69-4062-878B-82CE72B79346}" type="sibTrans" cxnId="{603C45C7-E204-4766-846A-9B006C6E15F9}">
      <dgm:prSet/>
      <dgm:spPr/>
      <dgm:t>
        <a:bodyPr/>
        <a:lstStyle/>
        <a:p>
          <a:endParaRPr lang="es-ES"/>
        </a:p>
      </dgm:t>
    </dgm:pt>
    <dgm:pt modelId="{96276698-853B-44AD-BF1A-1AD1682A7106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Procura mantener una actitud receptiva hacia nuevas formas de enseñanza.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5DF0D7F4-DF5A-4B6E-AEB2-D0A314D56761}" type="parTrans" cxnId="{518C0275-1979-4BCE-BFDC-3B06E7B7CC79}">
      <dgm:prSet/>
      <dgm:spPr/>
      <dgm:t>
        <a:bodyPr/>
        <a:lstStyle/>
        <a:p>
          <a:endParaRPr lang="es-ES"/>
        </a:p>
      </dgm:t>
    </dgm:pt>
    <dgm:pt modelId="{327AF22B-211E-4DB5-8CED-FFAD38BD4462}" type="sibTrans" cxnId="{518C0275-1979-4BCE-BFDC-3B06E7B7CC79}">
      <dgm:prSet/>
      <dgm:spPr/>
      <dgm:t>
        <a:bodyPr/>
        <a:lstStyle/>
        <a:p>
          <a:endParaRPr lang="es-ES"/>
        </a:p>
      </dgm:t>
    </dgm:pt>
    <dgm:pt modelId="{CCA55A4C-2A0A-4DD0-AF73-4F17D4E6C27D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Fomenta en su entorno el espíritu cooperativo.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6D5415E9-25B0-45C7-9B69-FA74A10F54D8}" type="parTrans" cxnId="{883AB78E-25DB-45BB-88EA-CD2B1B18C013}">
      <dgm:prSet/>
      <dgm:spPr/>
      <dgm:t>
        <a:bodyPr/>
        <a:lstStyle/>
        <a:p>
          <a:endParaRPr lang="es-ES"/>
        </a:p>
      </dgm:t>
    </dgm:pt>
    <dgm:pt modelId="{D128A14B-4B8E-428F-BCE4-6F07CED0D9EA}" type="sibTrans" cxnId="{883AB78E-25DB-45BB-88EA-CD2B1B18C013}">
      <dgm:prSet/>
      <dgm:spPr/>
      <dgm:t>
        <a:bodyPr/>
        <a:lstStyle/>
        <a:p>
          <a:endParaRPr lang="es-ES"/>
        </a:p>
      </dgm:t>
    </dgm:pt>
    <dgm:pt modelId="{F432C7E0-B6F7-4E0F-B3F7-D7CC0B516E80}">
      <dgm:prSet/>
      <dgm:spPr/>
      <dgm:t>
        <a:bodyPr/>
        <a:lstStyle/>
        <a:p>
          <a:pPr rtl="0"/>
          <a:r>
            <a:rPr kumimoji="0" lang="es-MX" b="0" i="0" u="none" strike="noStrike" cap="none" normalizeH="0" baseline="0" dirty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Es auténtico y genuino como persona y así se muestra ante sus alumnos.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1C553289-DC54-43C6-A5BE-45F090FFA59D}" type="parTrans" cxnId="{3EE5A256-B835-4CEE-8D6A-D85FC9383712}">
      <dgm:prSet/>
      <dgm:spPr/>
      <dgm:t>
        <a:bodyPr/>
        <a:lstStyle/>
        <a:p>
          <a:endParaRPr lang="es-ES"/>
        </a:p>
      </dgm:t>
    </dgm:pt>
    <dgm:pt modelId="{2B1BAC0C-2F11-4EA0-8DAC-3AD32FFB75FD}" type="sibTrans" cxnId="{3EE5A256-B835-4CEE-8D6A-D85FC9383712}">
      <dgm:prSet/>
      <dgm:spPr/>
      <dgm:t>
        <a:bodyPr/>
        <a:lstStyle/>
        <a:p>
          <a:endParaRPr lang="es-ES"/>
        </a:p>
      </dgm:t>
    </dgm:pt>
    <dgm:pt modelId="{E2072C46-9C30-4281-A29B-EB738FDD1018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Intenta comprender a sus estudiantes poniéndose en el lugar de ellos (empatía).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06A40E4B-693D-4CB6-A555-1CD853DED4B6}" type="parTrans" cxnId="{2FD938D7-3AFA-4EBB-B628-FDB8CADAC30C}">
      <dgm:prSet/>
      <dgm:spPr/>
      <dgm:t>
        <a:bodyPr/>
        <a:lstStyle/>
        <a:p>
          <a:endParaRPr lang="es-ES"/>
        </a:p>
      </dgm:t>
    </dgm:pt>
    <dgm:pt modelId="{04A8A784-8043-4A5C-AC78-5D8E80727423}" type="sibTrans" cxnId="{2FD938D7-3AFA-4EBB-B628-FDB8CADAC30C}">
      <dgm:prSet/>
      <dgm:spPr/>
      <dgm:t>
        <a:bodyPr/>
        <a:lstStyle/>
        <a:p>
          <a:endParaRPr lang="es-ES"/>
        </a:p>
      </dgm:t>
    </dgm:pt>
    <dgm:pt modelId="{C3A402C9-D9EE-43EF-86A1-7DCAB4B8E6B6}">
      <dgm:prSet/>
      <dgm:spPr/>
      <dgm:t>
        <a:bodyPr/>
        <a:lstStyle/>
        <a:p>
          <a:pPr rtl="0"/>
          <a:r>
            <a:rPr kumimoji="0" lang="es-MX" b="0" i="0" u="none" strike="noStrike" cap="none" normalizeH="0" baseline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Rechaza las posturas autoritarias y egocéntricas.</a:t>
          </a:r>
          <a:endParaRPr kumimoji="0" lang="es-ES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A3FC7BEF-B7F6-469E-BB8F-519884B96F01}" type="parTrans" cxnId="{E043263F-A9C9-4F6B-AC50-2E72E9755871}">
      <dgm:prSet/>
      <dgm:spPr/>
      <dgm:t>
        <a:bodyPr/>
        <a:lstStyle/>
        <a:p>
          <a:endParaRPr lang="es-ES"/>
        </a:p>
      </dgm:t>
    </dgm:pt>
    <dgm:pt modelId="{9A3109F1-5AE6-42D1-AF8D-3F022CFEE3FD}" type="sibTrans" cxnId="{E043263F-A9C9-4F6B-AC50-2E72E9755871}">
      <dgm:prSet/>
      <dgm:spPr/>
      <dgm:t>
        <a:bodyPr/>
        <a:lstStyle/>
        <a:p>
          <a:endParaRPr lang="es-ES"/>
        </a:p>
      </dgm:t>
    </dgm:pt>
    <dgm:pt modelId="{B4BA7CF5-0767-4617-BB42-151212A5B415}">
      <dgm:prSet/>
      <dgm:spPr/>
      <dgm:t>
        <a:bodyPr/>
        <a:lstStyle/>
        <a:p>
          <a:pPr rtl="0"/>
          <a:r>
            <a:rPr kumimoji="0" lang="es-MX" b="0" i="0" u="none" strike="noStrike" cap="none" normalizeH="0" baseline="0" dirty="0" smtClean="0">
              <a:ln/>
              <a:effectLst/>
              <a:latin typeface="Calibri" pitchFamily="34" charset="0"/>
              <a:ea typeface="Calibri" pitchFamily="34" charset="0"/>
              <a:cs typeface="Calibri" pitchFamily="34" charset="0"/>
            </a:rPr>
            <a:t>Pone a disposición de los alumnos sus conocimientos y experiencias, así como la certeza de que cuando ellos lo requieran podrán contar con él.</a:t>
          </a:r>
          <a:endParaRPr kumimoji="0" lang="es-MX" b="0" i="0" u="none" strike="noStrike" cap="none" normalizeH="0" baseline="0" dirty="0" smtClean="0">
            <a:ln/>
            <a:effectLst/>
            <a:latin typeface="Arial" pitchFamily="34" charset="0"/>
          </a:endParaRPr>
        </a:p>
      </dgm:t>
    </dgm:pt>
    <dgm:pt modelId="{25CF062C-725A-4D8C-A28C-3150A3281E9A}" type="parTrans" cxnId="{628EF123-A0F5-4C09-BC36-A6EA4FCDC487}">
      <dgm:prSet/>
      <dgm:spPr/>
      <dgm:t>
        <a:bodyPr/>
        <a:lstStyle/>
        <a:p>
          <a:endParaRPr lang="es-ES"/>
        </a:p>
      </dgm:t>
    </dgm:pt>
    <dgm:pt modelId="{14642D9C-9A1F-49CD-9215-014EC71A7D31}" type="sibTrans" cxnId="{628EF123-A0F5-4C09-BC36-A6EA4FCDC487}">
      <dgm:prSet/>
      <dgm:spPr/>
      <dgm:t>
        <a:bodyPr/>
        <a:lstStyle/>
        <a:p>
          <a:endParaRPr lang="es-ES"/>
        </a:p>
      </dgm:t>
    </dgm:pt>
    <dgm:pt modelId="{00ABAEAC-AD96-46F9-9F63-992FD7190E2E}" type="pres">
      <dgm:prSet presAssocID="{EEEFCAF0-AD58-402B-B1B5-D711A64EF325}" presName="Name0" presStyleCnt="0">
        <dgm:presLayoutVars>
          <dgm:dir/>
          <dgm:resizeHandles val="exact"/>
        </dgm:presLayoutVars>
      </dgm:prSet>
      <dgm:spPr/>
    </dgm:pt>
    <dgm:pt modelId="{193C0AD2-7E37-4952-81E0-B436A6937B21}" type="pres">
      <dgm:prSet presAssocID="{656499E5-D44C-47D4-A956-9C695199D52F}" presName="node" presStyleLbl="node1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F693C3F3-84C0-4AE4-A2B5-1866395745EE}" type="presOf" srcId="{E2072C46-9C30-4281-A29B-EB738FDD1018}" destId="{193C0AD2-7E37-4952-81E0-B436A6937B21}" srcOrd="0" destOrd="7" presId="urn:microsoft.com/office/officeart/2005/8/layout/hList6"/>
    <dgm:cxn modelId="{C74EE0AB-4F78-489E-9BEA-9BECBD7BAF20}" type="presOf" srcId="{7F1459A6-20B1-4078-BA88-C8D14316E999}" destId="{193C0AD2-7E37-4952-81E0-B436A6937B21}" srcOrd="0" destOrd="2" presId="urn:microsoft.com/office/officeart/2005/8/layout/hList6"/>
    <dgm:cxn modelId="{6B4CCD10-71E0-4BA6-98DE-EB98D286CC1E}" type="presOf" srcId="{B4BA7CF5-0767-4617-BB42-151212A5B415}" destId="{193C0AD2-7E37-4952-81E0-B436A6937B21}" srcOrd="0" destOrd="9" presId="urn:microsoft.com/office/officeart/2005/8/layout/hList6"/>
    <dgm:cxn modelId="{332B07AB-D472-4018-BD8A-205ECAB6541F}" srcId="{656499E5-D44C-47D4-A956-9C695199D52F}" destId="{7F1459A6-20B1-4078-BA88-C8D14316E999}" srcOrd="1" destOrd="0" parTransId="{9F211837-9BCA-4CCC-97A7-140125E76E5F}" sibTransId="{4E9D2103-9FAB-493F-8DA8-36E294D456F5}"/>
    <dgm:cxn modelId="{603C45C7-E204-4766-846A-9B006C6E15F9}" srcId="{656499E5-D44C-47D4-A956-9C695199D52F}" destId="{0FF3CF14-1A86-4C0C-9892-A90556D3CC12}" srcOrd="2" destOrd="0" parTransId="{3F110EC6-6DBB-4694-AB42-1EA1E012315A}" sibTransId="{DF8041DA-4B69-4062-878B-82CE72B79346}"/>
    <dgm:cxn modelId="{4738B5C2-D507-42C6-8719-E26C15787DFB}" type="presOf" srcId="{CCA55A4C-2A0A-4DD0-AF73-4F17D4E6C27D}" destId="{193C0AD2-7E37-4952-81E0-B436A6937B21}" srcOrd="0" destOrd="5" presId="urn:microsoft.com/office/officeart/2005/8/layout/hList6"/>
    <dgm:cxn modelId="{628EF123-A0F5-4C09-BC36-A6EA4FCDC487}" srcId="{656499E5-D44C-47D4-A956-9C695199D52F}" destId="{B4BA7CF5-0767-4617-BB42-151212A5B415}" srcOrd="8" destOrd="0" parTransId="{25CF062C-725A-4D8C-A28C-3150A3281E9A}" sibTransId="{14642D9C-9A1F-49CD-9215-014EC71A7D31}"/>
    <dgm:cxn modelId="{E043263F-A9C9-4F6B-AC50-2E72E9755871}" srcId="{656499E5-D44C-47D4-A956-9C695199D52F}" destId="{C3A402C9-D9EE-43EF-86A1-7DCAB4B8E6B6}" srcOrd="7" destOrd="0" parTransId="{A3FC7BEF-B7F6-469E-BB8F-519884B96F01}" sibTransId="{9A3109F1-5AE6-42D1-AF8D-3F022CFEE3FD}"/>
    <dgm:cxn modelId="{3FD7CC68-E068-4D36-872F-2F37017BC73A}" type="presOf" srcId="{EEEFCAF0-AD58-402B-B1B5-D711A64EF325}" destId="{00ABAEAC-AD96-46F9-9F63-992FD7190E2E}" srcOrd="0" destOrd="0" presId="urn:microsoft.com/office/officeart/2005/8/layout/hList6"/>
    <dgm:cxn modelId="{3EE5A256-B835-4CEE-8D6A-D85FC9383712}" srcId="{656499E5-D44C-47D4-A956-9C695199D52F}" destId="{F432C7E0-B6F7-4E0F-B3F7-D7CC0B516E80}" srcOrd="5" destOrd="0" parTransId="{1C553289-DC54-43C6-A5BE-45F090FFA59D}" sibTransId="{2B1BAC0C-2F11-4EA0-8DAC-3AD32FFB75FD}"/>
    <dgm:cxn modelId="{584C7806-C0CF-449F-8FE3-092AC823CC9C}" srcId="{EEEFCAF0-AD58-402B-B1B5-D711A64EF325}" destId="{656499E5-D44C-47D4-A956-9C695199D52F}" srcOrd="0" destOrd="0" parTransId="{802FB37B-D139-4183-8F73-6D263ED1E416}" sibTransId="{B9280F7C-5212-4D86-BD05-6E884926E971}"/>
    <dgm:cxn modelId="{98CB7EA6-ECEE-4C22-A89C-C32748CCE1C9}" type="presOf" srcId="{96276698-853B-44AD-BF1A-1AD1682A7106}" destId="{193C0AD2-7E37-4952-81E0-B436A6937B21}" srcOrd="0" destOrd="4" presId="urn:microsoft.com/office/officeart/2005/8/layout/hList6"/>
    <dgm:cxn modelId="{2FD938D7-3AFA-4EBB-B628-FDB8CADAC30C}" srcId="{656499E5-D44C-47D4-A956-9C695199D52F}" destId="{E2072C46-9C30-4281-A29B-EB738FDD1018}" srcOrd="6" destOrd="0" parTransId="{06A40E4B-693D-4CB6-A555-1CD853DED4B6}" sibTransId="{04A8A784-8043-4A5C-AC78-5D8E80727423}"/>
    <dgm:cxn modelId="{2CB3B3B6-DB3D-4250-A69B-3DF7D0BE97FB}" type="presOf" srcId="{656499E5-D44C-47D4-A956-9C695199D52F}" destId="{193C0AD2-7E37-4952-81E0-B436A6937B21}" srcOrd="0" destOrd="0" presId="urn:microsoft.com/office/officeart/2005/8/layout/hList6"/>
    <dgm:cxn modelId="{883AB78E-25DB-45BB-88EA-CD2B1B18C013}" srcId="{656499E5-D44C-47D4-A956-9C695199D52F}" destId="{CCA55A4C-2A0A-4DD0-AF73-4F17D4E6C27D}" srcOrd="4" destOrd="0" parTransId="{6D5415E9-25B0-45C7-9B69-FA74A10F54D8}" sibTransId="{D128A14B-4B8E-428F-BCE4-6F07CED0D9EA}"/>
    <dgm:cxn modelId="{42197785-49EA-48EF-9B5F-5ED7831D9F4C}" type="presOf" srcId="{0FF3CF14-1A86-4C0C-9892-A90556D3CC12}" destId="{193C0AD2-7E37-4952-81E0-B436A6937B21}" srcOrd="0" destOrd="3" presId="urn:microsoft.com/office/officeart/2005/8/layout/hList6"/>
    <dgm:cxn modelId="{546E585F-2D22-4683-ADF1-553631B1BE0B}" type="presOf" srcId="{F432C7E0-B6F7-4E0F-B3F7-D7CC0B516E80}" destId="{193C0AD2-7E37-4952-81E0-B436A6937B21}" srcOrd="0" destOrd="6" presId="urn:microsoft.com/office/officeart/2005/8/layout/hList6"/>
    <dgm:cxn modelId="{B369D0B4-35C1-4A8B-85A7-134ECF5E2FEC}" srcId="{656499E5-D44C-47D4-A956-9C695199D52F}" destId="{6A3A3C7A-214E-4E3A-8EF9-3474004C1295}" srcOrd="0" destOrd="0" parTransId="{29A45F68-E590-420C-912B-0EE7209EB642}" sibTransId="{FB4F8B72-330C-4BEC-B9FF-8F769E5667B9}"/>
    <dgm:cxn modelId="{FBAFCA6B-F697-4C8D-A0E5-E5C0F1D5C849}" type="presOf" srcId="{C3A402C9-D9EE-43EF-86A1-7DCAB4B8E6B6}" destId="{193C0AD2-7E37-4952-81E0-B436A6937B21}" srcOrd="0" destOrd="8" presId="urn:microsoft.com/office/officeart/2005/8/layout/hList6"/>
    <dgm:cxn modelId="{D6A70A79-4221-4D21-B44D-24C9258A93F5}" type="presOf" srcId="{6A3A3C7A-214E-4E3A-8EF9-3474004C1295}" destId="{193C0AD2-7E37-4952-81E0-B436A6937B21}" srcOrd="0" destOrd="1" presId="urn:microsoft.com/office/officeart/2005/8/layout/hList6"/>
    <dgm:cxn modelId="{518C0275-1979-4BCE-BFDC-3B06E7B7CC79}" srcId="{656499E5-D44C-47D4-A956-9C695199D52F}" destId="{96276698-853B-44AD-BF1A-1AD1682A7106}" srcOrd="3" destOrd="0" parTransId="{5DF0D7F4-DF5A-4B6E-AEB2-D0A314D56761}" sibTransId="{327AF22B-211E-4DB5-8CED-FFAD38BD4462}"/>
    <dgm:cxn modelId="{B1E51D41-D0BC-46EC-82F1-F293CCD3B14A}" type="presParOf" srcId="{00ABAEAC-AD96-46F9-9F63-992FD7190E2E}" destId="{193C0AD2-7E37-4952-81E0-B436A6937B21}" srcOrd="0" destOrd="0" presId="urn:microsoft.com/office/officeart/2005/8/layout/h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E991857-B483-4DBA-BAE4-694742A7F71D}" type="doc">
      <dgm:prSet loTypeId="urn:microsoft.com/office/officeart/2005/8/layout/process4" loCatId="process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A1A24BBF-055B-40BD-BDE6-F1A802949A21}">
      <dgm:prSet custT="1"/>
      <dgm:spPr/>
      <dgm:t>
        <a:bodyPr/>
        <a:lstStyle/>
        <a:p>
          <a:pPr rtl="0"/>
          <a:r>
            <a:rPr lang="es-MX" sz="1600" dirty="0" smtClean="0"/>
            <a:t>La educación humanista fue formada por:</a:t>
          </a:r>
          <a:endParaRPr lang="es-ES" sz="1600" dirty="0"/>
        </a:p>
      </dgm:t>
    </dgm:pt>
    <dgm:pt modelId="{CEF5A628-24C3-4333-B6E7-05EC91A1247A}" type="parTrans" cxnId="{2A014A33-721E-4057-A070-1D49BB5248E6}">
      <dgm:prSet/>
      <dgm:spPr/>
      <dgm:t>
        <a:bodyPr/>
        <a:lstStyle/>
        <a:p>
          <a:endParaRPr lang="es-ES"/>
        </a:p>
      </dgm:t>
    </dgm:pt>
    <dgm:pt modelId="{1D9AD62C-C452-4906-B92D-4CCDE16FCA5A}" type="sibTrans" cxnId="{2A014A33-721E-4057-A070-1D49BB5248E6}">
      <dgm:prSet/>
      <dgm:spPr/>
      <dgm:t>
        <a:bodyPr/>
        <a:lstStyle/>
        <a:p>
          <a:endParaRPr lang="es-ES"/>
        </a:p>
      </dgm:t>
    </dgm:pt>
    <dgm:pt modelId="{7D1A7DEE-CA99-4FE0-92F8-C07FA344AE67}">
      <dgm:prSet/>
      <dgm:spPr/>
      <dgm:t>
        <a:bodyPr/>
        <a:lstStyle/>
        <a:p>
          <a:pPr rtl="0"/>
          <a:r>
            <a:rPr lang="es-MX" dirty="0" smtClean="0"/>
            <a:t>Abraham </a:t>
          </a:r>
          <a:r>
            <a:rPr lang="es-MX" dirty="0" err="1" smtClean="0"/>
            <a:t>Maslow</a:t>
          </a:r>
          <a:r>
            <a:rPr lang="es-MX" dirty="0" smtClean="0"/>
            <a:t> y       Carl </a:t>
          </a:r>
          <a:r>
            <a:rPr lang="es-MX" dirty="0" err="1" smtClean="0"/>
            <a:t>Ramson</a:t>
          </a:r>
          <a:r>
            <a:rPr lang="es-MX" dirty="0" smtClean="0"/>
            <a:t> Rogers. </a:t>
          </a:r>
          <a:endParaRPr lang="es-ES" dirty="0"/>
        </a:p>
      </dgm:t>
    </dgm:pt>
    <dgm:pt modelId="{CD2DC2EA-89FF-4792-B4CA-13E867303DF7}" type="parTrans" cxnId="{05CD968C-650C-43B5-AC4A-0D2B20BB83C2}">
      <dgm:prSet/>
      <dgm:spPr/>
      <dgm:t>
        <a:bodyPr/>
        <a:lstStyle/>
        <a:p>
          <a:endParaRPr lang="es-ES"/>
        </a:p>
      </dgm:t>
    </dgm:pt>
    <dgm:pt modelId="{D8E79144-6987-4F8C-B55E-90DB715B4175}" type="sibTrans" cxnId="{05CD968C-650C-43B5-AC4A-0D2B20BB83C2}">
      <dgm:prSet/>
      <dgm:spPr/>
      <dgm:t>
        <a:bodyPr/>
        <a:lstStyle/>
        <a:p>
          <a:endParaRPr lang="es-ES"/>
        </a:p>
      </dgm:t>
    </dgm:pt>
    <dgm:pt modelId="{18D3D372-86E5-44D6-95E1-0E05834770E6}" type="pres">
      <dgm:prSet presAssocID="{2E991857-B483-4DBA-BAE4-694742A7F71D}" presName="Name0" presStyleCnt="0">
        <dgm:presLayoutVars>
          <dgm:dir/>
          <dgm:animLvl val="lvl"/>
          <dgm:resizeHandles val="exact"/>
        </dgm:presLayoutVars>
      </dgm:prSet>
      <dgm:spPr/>
    </dgm:pt>
    <dgm:pt modelId="{1B1CF9F2-431C-47DB-B2D8-613A725FD637}" type="pres">
      <dgm:prSet presAssocID="{A1A24BBF-055B-40BD-BDE6-F1A802949A21}" presName="boxAndChildren" presStyleCnt="0"/>
      <dgm:spPr/>
    </dgm:pt>
    <dgm:pt modelId="{417E3417-F4AF-4F0A-BFA1-E2E84594C2C2}" type="pres">
      <dgm:prSet presAssocID="{A1A24BBF-055B-40BD-BDE6-F1A802949A21}" presName="parentTextBox" presStyleLbl="node1" presStyleIdx="0" presStyleCnt="1"/>
      <dgm:spPr/>
    </dgm:pt>
    <dgm:pt modelId="{ECD323BA-D4D8-4444-94AD-9CDDC6A60DC6}" type="pres">
      <dgm:prSet presAssocID="{A1A24BBF-055B-40BD-BDE6-F1A802949A21}" presName="entireBox" presStyleLbl="node1" presStyleIdx="0" presStyleCnt="1"/>
      <dgm:spPr/>
    </dgm:pt>
    <dgm:pt modelId="{D4B1751B-8536-4B44-B81C-021F65FFD43D}" type="pres">
      <dgm:prSet presAssocID="{A1A24BBF-055B-40BD-BDE6-F1A802949A21}" presName="descendantBox" presStyleCnt="0"/>
      <dgm:spPr/>
    </dgm:pt>
    <dgm:pt modelId="{8BFE76D9-4D6E-4A26-986C-C5881CF23AB6}" type="pres">
      <dgm:prSet presAssocID="{7D1A7DEE-CA99-4FE0-92F8-C07FA344AE67}" presName="childTextBox" presStyleLbl="fgAccFollowNode1" presStyleIdx="0" presStyleCnt="1">
        <dgm:presLayoutVars>
          <dgm:bulletEnabled val="1"/>
        </dgm:presLayoutVars>
      </dgm:prSet>
      <dgm:spPr/>
    </dgm:pt>
  </dgm:ptLst>
  <dgm:cxnLst>
    <dgm:cxn modelId="{2F6ABA0D-399C-4670-8CDE-913468940C7C}" type="presOf" srcId="{2E991857-B483-4DBA-BAE4-694742A7F71D}" destId="{18D3D372-86E5-44D6-95E1-0E05834770E6}" srcOrd="0" destOrd="0" presId="urn:microsoft.com/office/officeart/2005/8/layout/process4"/>
    <dgm:cxn modelId="{AA2A1511-6D98-478D-B1A8-F9168E456D73}" type="presOf" srcId="{7D1A7DEE-CA99-4FE0-92F8-C07FA344AE67}" destId="{8BFE76D9-4D6E-4A26-986C-C5881CF23AB6}" srcOrd="0" destOrd="0" presId="urn:microsoft.com/office/officeart/2005/8/layout/process4"/>
    <dgm:cxn modelId="{2A014A33-721E-4057-A070-1D49BB5248E6}" srcId="{2E991857-B483-4DBA-BAE4-694742A7F71D}" destId="{A1A24BBF-055B-40BD-BDE6-F1A802949A21}" srcOrd="0" destOrd="0" parTransId="{CEF5A628-24C3-4333-B6E7-05EC91A1247A}" sibTransId="{1D9AD62C-C452-4906-B92D-4CCDE16FCA5A}"/>
    <dgm:cxn modelId="{A72555E5-1806-46B7-9C4A-1DCFBD4A323C}" type="presOf" srcId="{A1A24BBF-055B-40BD-BDE6-F1A802949A21}" destId="{417E3417-F4AF-4F0A-BFA1-E2E84594C2C2}" srcOrd="0" destOrd="0" presId="urn:microsoft.com/office/officeart/2005/8/layout/process4"/>
    <dgm:cxn modelId="{05CD968C-650C-43B5-AC4A-0D2B20BB83C2}" srcId="{A1A24BBF-055B-40BD-BDE6-F1A802949A21}" destId="{7D1A7DEE-CA99-4FE0-92F8-C07FA344AE67}" srcOrd="0" destOrd="0" parTransId="{CD2DC2EA-89FF-4792-B4CA-13E867303DF7}" sibTransId="{D8E79144-6987-4F8C-B55E-90DB715B4175}"/>
    <dgm:cxn modelId="{7EB7C949-222C-4F98-99B0-00E21A7FB309}" type="presOf" srcId="{A1A24BBF-055B-40BD-BDE6-F1A802949A21}" destId="{ECD323BA-D4D8-4444-94AD-9CDDC6A60DC6}" srcOrd="1" destOrd="0" presId="urn:microsoft.com/office/officeart/2005/8/layout/process4"/>
    <dgm:cxn modelId="{114AA4A4-D172-4504-A588-34E5747990A0}" type="presParOf" srcId="{18D3D372-86E5-44D6-95E1-0E05834770E6}" destId="{1B1CF9F2-431C-47DB-B2D8-613A725FD637}" srcOrd="0" destOrd="0" presId="urn:microsoft.com/office/officeart/2005/8/layout/process4"/>
    <dgm:cxn modelId="{4CC3E1E9-7E9E-4782-8BE1-C71B6516FFBC}" type="presParOf" srcId="{1B1CF9F2-431C-47DB-B2D8-613A725FD637}" destId="{417E3417-F4AF-4F0A-BFA1-E2E84594C2C2}" srcOrd="0" destOrd="0" presId="urn:microsoft.com/office/officeart/2005/8/layout/process4"/>
    <dgm:cxn modelId="{4BB0D710-0DD3-4F66-913E-9626F94C8812}" type="presParOf" srcId="{1B1CF9F2-431C-47DB-B2D8-613A725FD637}" destId="{ECD323BA-D4D8-4444-94AD-9CDDC6A60DC6}" srcOrd="1" destOrd="0" presId="urn:microsoft.com/office/officeart/2005/8/layout/process4"/>
    <dgm:cxn modelId="{6D0EFC72-F1FA-4F06-8BD4-A25D2F5E7418}" type="presParOf" srcId="{1B1CF9F2-431C-47DB-B2D8-613A725FD637}" destId="{D4B1751B-8536-4B44-B81C-021F65FFD43D}" srcOrd="2" destOrd="0" presId="urn:microsoft.com/office/officeart/2005/8/layout/process4"/>
    <dgm:cxn modelId="{475B9408-5010-404C-8BE5-F12072FAFEA8}" type="presParOf" srcId="{D4B1751B-8536-4B44-B81C-021F65FFD43D}" destId="{8BFE76D9-4D6E-4A26-986C-C5881CF23AB6}" srcOrd="0" destOrd="0" presId="urn:microsoft.com/office/officeart/2005/8/layout/process4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DB4945F2-65C8-4137-A7E3-E48272B6A129}" type="doc">
      <dgm:prSet loTypeId="urn:microsoft.com/office/officeart/2005/8/layout/hierarchy4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s-ES"/>
        </a:p>
      </dgm:t>
    </dgm:pt>
    <dgm:pt modelId="{589BFCAF-24CF-436C-8BB9-CFF5A18F38A6}">
      <dgm:prSet custT="1"/>
      <dgm:spPr/>
      <dgm:t>
        <a:bodyPr/>
        <a:lstStyle/>
        <a:p>
          <a:pPr rtl="0"/>
          <a:r>
            <a:rPr lang="es-MX" sz="1600" b="0" i="0" baseline="0" dirty="0" smtClean="0"/>
            <a:t>Existe tres componentes del proceso de formación de valores:</a:t>
          </a:r>
          <a:endParaRPr lang="es-ES" sz="1600" b="0" i="0" baseline="0" dirty="0"/>
        </a:p>
      </dgm:t>
    </dgm:pt>
    <dgm:pt modelId="{E3C94B72-F7A3-47A8-882B-382F587F02D5}" type="parTrans" cxnId="{305D956B-A711-4B4F-B955-B10A10543B8C}">
      <dgm:prSet/>
      <dgm:spPr/>
      <dgm:t>
        <a:bodyPr/>
        <a:lstStyle/>
        <a:p>
          <a:endParaRPr lang="es-ES"/>
        </a:p>
      </dgm:t>
    </dgm:pt>
    <dgm:pt modelId="{28950DDA-712E-4C07-9444-3A02B9EEC0B7}" type="sibTrans" cxnId="{305D956B-A711-4B4F-B955-B10A10543B8C}">
      <dgm:prSet/>
      <dgm:spPr/>
      <dgm:t>
        <a:bodyPr/>
        <a:lstStyle/>
        <a:p>
          <a:endParaRPr lang="es-ES"/>
        </a:p>
      </dgm:t>
    </dgm:pt>
    <dgm:pt modelId="{E7AF4E1D-2F2F-4AC3-AE40-8AE8285F0C29}">
      <dgm:prSet/>
      <dgm:spPr/>
      <dgm:t>
        <a:bodyPr/>
        <a:lstStyle/>
        <a:p>
          <a:pPr rtl="0"/>
          <a:r>
            <a:rPr lang="es-MX" b="0" i="0" baseline="0" dirty="0" smtClean="0"/>
            <a:t>COGNITIVO:</a:t>
          </a:r>
          <a:endParaRPr lang="es-ES" b="0" i="0" baseline="0" dirty="0"/>
        </a:p>
      </dgm:t>
    </dgm:pt>
    <dgm:pt modelId="{37D7F268-9AA3-4B11-808F-A1AB40E9611B}" type="parTrans" cxnId="{5AA388AE-73D3-4C39-82AA-6F0EFDECBE8E}">
      <dgm:prSet/>
      <dgm:spPr/>
      <dgm:t>
        <a:bodyPr/>
        <a:lstStyle/>
        <a:p>
          <a:endParaRPr lang="es-ES"/>
        </a:p>
      </dgm:t>
    </dgm:pt>
    <dgm:pt modelId="{84BC4C9B-FE5F-4500-AF56-AE86853000AA}" type="sibTrans" cxnId="{5AA388AE-73D3-4C39-82AA-6F0EFDECBE8E}">
      <dgm:prSet/>
      <dgm:spPr/>
      <dgm:t>
        <a:bodyPr/>
        <a:lstStyle/>
        <a:p>
          <a:endParaRPr lang="es-ES"/>
        </a:p>
      </dgm:t>
    </dgm:pt>
    <dgm:pt modelId="{D62ED48D-3241-470B-8CD4-44D5123F1B88}">
      <dgm:prSet/>
      <dgm:spPr/>
      <dgm:t>
        <a:bodyPr/>
        <a:lstStyle/>
        <a:p>
          <a:pPr rtl="0"/>
          <a:r>
            <a:rPr lang="es-MX" b="0" i="0" baseline="0" dirty="0" smtClean="0"/>
            <a:t>AFECTIVO:</a:t>
          </a:r>
          <a:endParaRPr lang="es-ES" b="0" i="0" baseline="0" dirty="0"/>
        </a:p>
      </dgm:t>
    </dgm:pt>
    <dgm:pt modelId="{BA9ED202-F616-4D99-BB97-8A3D46A186B2}" type="parTrans" cxnId="{E1036234-2533-4B8B-A7DD-696F47E47238}">
      <dgm:prSet/>
      <dgm:spPr/>
      <dgm:t>
        <a:bodyPr/>
        <a:lstStyle/>
        <a:p>
          <a:endParaRPr lang="es-ES"/>
        </a:p>
      </dgm:t>
    </dgm:pt>
    <dgm:pt modelId="{398E112A-9ADF-445A-B294-2D2D594CE94E}" type="sibTrans" cxnId="{E1036234-2533-4B8B-A7DD-696F47E47238}">
      <dgm:prSet/>
      <dgm:spPr/>
      <dgm:t>
        <a:bodyPr/>
        <a:lstStyle/>
        <a:p>
          <a:endParaRPr lang="es-ES"/>
        </a:p>
      </dgm:t>
    </dgm:pt>
    <dgm:pt modelId="{E1DDD942-F618-4708-8E5C-FCB1EDA7A430}">
      <dgm:prSet/>
      <dgm:spPr/>
      <dgm:t>
        <a:bodyPr/>
        <a:lstStyle/>
        <a:p>
          <a:pPr rtl="0"/>
          <a:r>
            <a:rPr lang="es-MX" b="0" i="0" baseline="0" dirty="0" smtClean="0"/>
            <a:t>CONDUCTUAL:</a:t>
          </a:r>
          <a:endParaRPr lang="es-MX" b="0" i="0" baseline="0" dirty="0"/>
        </a:p>
      </dgm:t>
    </dgm:pt>
    <dgm:pt modelId="{82890A6B-BF64-4C90-B183-52A6A42E0AA6}" type="parTrans" cxnId="{934CCD21-1FC0-4B2D-AD85-9399F3430822}">
      <dgm:prSet/>
      <dgm:spPr/>
      <dgm:t>
        <a:bodyPr/>
        <a:lstStyle/>
        <a:p>
          <a:endParaRPr lang="es-ES"/>
        </a:p>
      </dgm:t>
    </dgm:pt>
    <dgm:pt modelId="{4E16749B-F5D5-49EC-BA9E-716D5150D341}" type="sibTrans" cxnId="{934CCD21-1FC0-4B2D-AD85-9399F3430822}">
      <dgm:prSet/>
      <dgm:spPr/>
      <dgm:t>
        <a:bodyPr/>
        <a:lstStyle/>
        <a:p>
          <a:endParaRPr lang="es-ES"/>
        </a:p>
      </dgm:t>
    </dgm:pt>
    <dgm:pt modelId="{EDD6EE7F-3F15-4948-AC5C-054C2002D478}">
      <dgm:prSet custT="1"/>
      <dgm:spPr/>
      <dgm:t>
        <a:bodyPr/>
        <a:lstStyle/>
        <a:p>
          <a:pPr rtl="0"/>
          <a:r>
            <a:rPr lang="es-MX" sz="1400" b="0" i="0" baseline="0" dirty="0" smtClean="0"/>
            <a:t>Consiste en conocer el valor, la norma o la actitud, pues para poder formar un valor en una persona, ésta debe ser consciente del valor que está desarrollando o darse cuenta que su acción tiene una repercusión positiva para sí mismo y los demás.</a:t>
          </a:r>
          <a:endParaRPr lang="es-ES" sz="1400" b="0" i="0" baseline="0" dirty="0"/>
        </a:p>
      </dgm:t>
    </dgm:pt>
    <dgm:pt modelId="{A24AA154-3FC6-4E09-A10A-AC3BFCBC0B2B}" type="parTrans" cxnId="{0B9CF48C-DD24-4895-9FCA-8B7946DAB528}">
      <dgm:prSet/>
      <dgm:spPr/>
      <dgm:t>
        <a:bodyPr/>
        <a:lstStyle/>
        <a:p>
          <a:endParaRPr lang="es-ES"/>
        </a:p>
      </dgm:t>
    </dgm:pt>
    <dgm:pt modelId="{724282E2-249F-4EB9-9FDC-797A78A8DEFC}" type="sibTrans" cxnId="{0B9CF48C-DD24-4895-9FCA-8B7946DAB528}">
      <dgm:prSet/>
      <dgm:spPr/>
      <dgm:t>
        <a:bodyPr/>
        <a:lstStyle/>
        <a:p>
          <a:endParaRPr lang="es-ES"/>
        </a:p>
      </dgm:t>
    </dgm:pt>
    <dgm:pt modelId="{0C087970-F2E4-425F-A749-F440232EFB2E}">
      <dgm:prSet custT="1"/>
      <dgm:spPr/>
      <dgm:t>
        <a:bodyPr/>
        <a:lstStyle/>
        <a:p>
          <a:pPr rtl="0"/>
          <a:r>
            <a:rPr lang="es-MX" sz="1400" b="0" i="0" baseline="0" dirty="0" smtClean="0"/>
            <a:t>Se manifiesta de tal forma que el individuo se siente identificado con la actitud, la norma o el valor, por lo cual siente cierto bienestar al realizarla.</a:t>
          </a:r>
          <a:endParaRPr lang="es-ES" sz="1400" b="0" i="0" baseline="0" dirty="0"/>
        </a:p>
      </dgm:t>
    </dgm:pt>
    <dgm:pt modelId="{909494A6-1873-46CA-83DA-62C358967301}" type="parTrans" cxnId="{094AC4EC-9FD8-43F6-8156-5619F95DDAC1}">
      <dgm:prSet/>
      <dgm:spPr/>
      <dgm:t>
        <a:bodyPr/>
        <a:lstStyle/>
        <a:p>
          <a:endParaRPr lang="es-ES"/>
        </a:p>
      </dgm:t>
    </dgm:pt>
    <dgm:pt modelId="{CA4E2394-ACDC-4E91-984E-B696CD4A5ACA}" type="sibTrans" cxnId="{094AC4EC-9FD8-43F6-8156-5619F95DDAC1}">
      <dgm:prSet/>
      <dgm:spPr/>
      <dgm:t>
        <a:bodyPr/>
        <a:lstStyle/>
        <a:p>
          <a:endParaRPr lang="es-ES"/>
        </a:p>
      </dgm:t>
    </dgm:pt>
    <dgm:pt modelId="{43B2B1BF-D586-45DA-BB3B-D06FAE39BE88}">
      <dgm:prSet custT="1"/>
      <dgm:spPr/>
      <dgm:t>
        <a:bodyPr/>
        <a:lstStyle/>
        <a:p>
          <a:pPr rtl="0"/>
          <a:r>
            <a:rPr lang="es-MX" sz="1400" b="0" i="0" baseline="0" dirty="0" smtClean="0"/>
            <a:t>Se da a la práctica el valor, la actitud o la norma, de tal forma que sea algo de la vida cotidiana del individuo pues tiene una sensación de bienestar al realizarlo.</a:t>
          </a:r>
          <a:endParaRPr lang="es-MX" sz="1400" b="0" i="0" baseline="0" dirty="0"/>
        </a:p>
      </dgm:t>
    </dgm:pt>
    <dgm:pt modelId="{84053CB4-DA24-4486-B589-FEA43E495A3E}" type="parTrans" cxnId="{3D7B5E90-383B-430B-9185-1D5CEDD125F4}">
      <dgm:prSet/>
      <dgm:spPr/>
      <dgm:t>
        <a:bodyPr/>
        <a:lstStyle/>
        <a:p>
          <a:endParaRPr lang="es-ES"/>
        </a:p>
      </dgm:t>
    </dgm:pt>
    <dgm:pt modelId="{4390517A-A5FC-4C01-A0F1-139BF6A3C1FC}" type="sibTrans" cxnId="{3D7B5E90-383B-430B-9185-1D5CEDD125F4}">
      <dgm:prSet/>
      <dgm:spPr/>
      <dgm:t>
        <a:bodyPr/>
        <a:lstStyle/>
        <a:p>
          <a:endParaRPr lang="es-ES"/>
        </a:p>
      </dgm:t>
    </dgm:pt>
    <dgm:pt modelId="{6AD40E75-20CC-4217-816B-860536D6C34C}" type="pres">
      <dgm:prSet presAssocID="{DB4945F2-65C8-4137-A7E3-E48272B6A129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6444DAE8-DAEC-4338-A9C5-A4A6D98F5F57}" type="pres">
      <dgm:prSet presAssocID="{589BFCAF-24CF-436C-8BB9-CFF5A18F38A6}" presName="vertOne" presStyleCnt="0"/>
      <dgm:spPr/>
    </dgm:pt>
    <dgm:pt modelId="{5E7A928F-71A7-4757-A818-576ED8D9F387}" type="pres">
      <dgm:prSet presAssocID="{589BFCAF-24CF-436C-8BB9-CFF5A18F38A6}" presName="txOne" presStyleLbl="node0" presStyleIdx="0" presStyleCnt="1" custScaleY="23165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F1C963D8-656D-40B9-9EFF-5472E3F7A8C4}" type="pres">
      <dgm:prSet presAssocID="{589BFCAF-24CF-436C-8BB9-CFF5A18F38A6}" presName="parTransOne" presStyleCnt="0"/>
      <dgm:spPr/>
    </dgm:pt>
    <dgm:pt modelId="{757839D2-C478-46C9-8680-9D1823AD8372}" type="pres">
      <dgm:prSet presAssocID="{589BFCAF-24CF-436C-8BB9-CFF5A18F38A6}" presName="horzOne" presStyleCnt="0"/>
      <dgm:spPr/>
    </dgm:pt>
    <dgm:pt modelId="{E5ADDB3E-C8FD-4C85-A660-183F35191444}" type="pres">
      <dgm:prSet presAssocID="{E7AF4E1D-2F2F-4AC3-AE40-8AE8285F0C29}" presName="vertTwo" presStyleCnt="0"/>
      <dgm:spPr/>
    </dgm:pt>
    <dgm:pt modelId="{A551B5EB-50B7-46EE-85DA-26B0DA7FA9DF}" type="pres">
      <dgm:prSet presAssocID="{E7AF4E1D-2F2F-4AC3-AE40-8AE8285F0C29}" presName="txTwo" presStyleLbl="node2" presStyleIdx="0" presStyleCnt="3" custScaleY="31509">
        <dgm:presLayoutVars>
          <dgm:chPref val="3"/>
        </dgm:presLayoutVars>
      </dgm:prSet>
      <dgm:spPr/>
    </dgm:pt>
    <dgm:pt modelId="{9EE3B60C-177E-4CEC-A309-71C3D4280100}" type="pres">
      <dgm:prSet presAssocID="{E7AF4E1D-2F2F-4AC3-AE40-8AE8285F0C29}" presName="parTransTwo" presStyleCnt="0"/>
      <dgm:spPr/>
    </dgm:pt>
    <dgm:pt modelId="{17B9006F-2EAC-4AF7-9102-0C723ED93351}" type="pres">
      <dgm:prSet presAssocID="{E7AF4E1D-2F2F-4AC3-AE40-8AE8285F0C29}" presName="horzTwo" presStyleCnt="0"/>
      <dgm:spPr/>
    </dgm:pt>
    <dgm:pt modelId="{73365A18-949F-40E4-BF1B-D34550D9B62E}" type="pres">
      <dgm:prSet presAssocID="{EDD6EE7F-3F15-4948-AC5C-054C2002D478}" presName="vertThree" presStyleCnt="0"/>
      <dgm:spPr/>
    </dgm:pt>
    <dgm:pt modelId="{C561A29D-1C7B-4AA1-AE33-B2DE90BF88D2}" type="pres">
      <dgm:prSet presAssocID="{EDD6EE7F-3F15-4948-AC5C-054C2002D478}" presName="txThree" presStyleLbl="node3" presStyleIdx="0" presStyleCnt="3" custScaleX="113266" custScaleY="161472">
        <dgm:presLayoutVars>
          <dgm:chPref val="3"/>
        </dgm:presLayoutVars>
      </dgm:prSet>
      <dgm:spPr/>
      <dgm:t>
        <a:bodyPr/>
        <a:lstStyle/>
        <a:p>
          <a:endParaRPr lang="es-ES"/>
        </a:p>
      </dgm:t>
    </dgm:pt>
    <dgm:pt modelId="{B766E916-0BD6-4BED-AD3F-3AD37834DE46}" type="pres">
      <dgm:prSet presAssocID="{EDD6EE7F-3F15-4948-AC5C-054C2002D478}" presName="horzThree" presStyleCnt="0"/>
      <dgm:spPr/>
    </dgm:pt>
    <dgm:pt modelId="{D996B42E-DACF-4890-9DEB-31D84DD1AA7C}" type="pres">
      <dgm:prSet presAssocID="{84BC4C9B-FE5F-4500-AF56-AE86853000AA}" presName="sibSpaceTwo" presStyleCnt="0"/>
      <dgm:spPr/>
    </dgm:pt>
    <dgm:pt modelId="{8767BCA7-6E78-49D5-8899-DC7ADCF90967}" type="pres">
      <dgm:prSet presAssocID="{D62ED48D-3241-470B-8CD4-44D5123F1B88}" presName="vertTwo" presStyleCnt="0"/>
      <dgm:spPr/>
    </dgm:pt>
    <dgm:pt modelId="{976D9AC4-226B-4907-ABF0-565B9B15174A}" type="pres">
      <dgm:prSet presAssocID="{D62ED48D-3241-470B-8CD4-44D5123F1B88}" presName="txTwo" presStyleLbl="node2" presStyleIdx="1" presStyleCnt="3" custScaleY="31509">
        <dgm:presLayoutVars>
          <dgm:chPref val="3"/>
        </dgm:presLayoutVars>
      </dgm:prSet>
      <dgm:spPr/>
    </dgm:pt>
    <dgm:pt modelId="{18B0F21D-6CEA-456C-B433-14193B97E39A}" type="pres">
      <dgm:prSet presAssocID="{D62ED48D-3241-470B-8CD4-44D5123F1B88}" presName="parTransTwo" presStyleCnt="0"/>
      <dgm:spPr/>
    </dgm:pt>
    <dgm:pt modelId="{10342203-B12F-4FBE-BB3E-F35ECDB07CB0}" type="pres">
      <dgm:prSet presAssocID="{D62ED48D-3241-470B-8CD4-44D5123F1B88}" presName="horzTwo" presStyleCnt="0"/>
      <dgm:spPr/>
    </dgm:pt>
    <dgm:pt modelId="{12021C2A-04D6-46CA-BECA-69247C286F5E}" type="pres">
      <dgm:prSet presAssocID="{0C087970-F2E4-425F-A749-F440232EFB2E}" presName="vertThree" presStyleCnt="0"/>
      <dgm:spPr/>
    </dgm:pt>
    <dgm:pt modelId="{CF1C12AE-BDDD-440D-AE5C-014D534C53AA}" type="pres">
      <dgm:prSet presAssocID="{0C087970-F2E4-425F-A749-F440232EFB2E}" presName="txThree" presStyleLbl="node3" presStyleIdx="1" presStyleCnt="3" custScaleX="113266" custScaleY="161472">
        <dgm:presLayoutVars>
          <dgm:chPref val="3"/>
        </dgm:presLayoutVars>
      </dgm:prSet>
      <dgm:spPr/>
    </dgm:pt>
    <dgm:pt modelId="{30DDF5DE-B734-4609-9098-434543347FD7}" type="pres">
      <dgm:prSet presAssocID="{0C087970-F2E4-425F-A749-F440232EFB2E}" presName="horzThree" presStyleCnt="0"/>
      <dgm:spPr/>
    </dgm:pt>
    <dgm:pt modelId="{97E1B477-3479-44CD-A786-9686073C5CA4}" type="pres">
      <dgm:prSet presAssocID="{398E112A-9ADF-445A-B294-2D2D594CE94E}" presName="sibSpaceTwo" presStyleCnt="0"/>
      <dgm:spPr/>
    </dgm:pt>
    <dgm:pt modelId="{98BAC148-189D-4B70-A40A-5BB1019A020C}" type="pres">
      <dgm:prSet presAssocID="{E1DDD942-F618-4708-8E5C-FCB1EDA7A430}" presName="vertTwo" presStyleCnt="0"/>
      <dgm:spPr/>
    </dgm:pt>
    <dgm:pt modelId="{A93B19B8-6701-4C28-A4F4-B738A2C858E6}" type="pres">
      <dgm:prSet presAssocID="{E1DDD942-F618-4708-8E5C-FCB1EDA7A430}" presName="txTwo" presStyleLbl="node2" presStyleIdx="2" presStyleCnt="3" custScaleY="31509">
        <dgm:presLayoutVars>
          <dgm:chPref val="3"/>
        </dgm:presLayoutVars>
      </dgm:prSet>
      <dgm:spPr/>
    </dgm:pt>
    <dgm:pt modelId="{505E15D8-6B77-4FD1-8279-BD2762E21AF1}" type="pres">
      <dgm:prSet presAssocID="{E1DDD942-F618-4708-8E5C-FCB1EDA7A430}" presName="parTransTwo" presStyleCnt="0"/>
      <dgm:spPr/>
    </dgm:pt>
    <dgm:pt modelId="{AB2D1CCF-42D7-48A0-AC92-C9E2FEF8AC81}" type="pres">
      <dgm:prSet presAssocID="{E1DDD942-F618-4708-8E5C-FCB1EDA7A430}" presName="horzTwo" presStyleCnt="0"/>
      <dgm:spPr/>
    </dgm:pt>
    <dgm:pt modelId="{4BAF4B56-BA33-45E7-A07F-FAB83987DA56}" type="pres">
      <dgm:prSet presAssocID="{43B2B1BF-D586-45DA-BB3B-D06FAE39BE88}" presName="vertThree" presStyleCnt="0"/>
      <dgm:spPr/>
    </dgm:pt>
    <dgm:pt modelId="{7489FF7F-9A5E-417E-90A4-9D31EBC9D9BF}" type="pres">
      <dgm:prSet presAssocID="{43B2B1BF-D586-45DA-BB3B-D06FAE39BE88}" presName="txThree" presStyleLbl="node3" presStyleIdx="2" presStyleCnt="3" custScaleX="113266" custScaleY="161472">
        <dgm:presLayoutVars>
          <dgm:chPref val="3"/>
        </dgm:presLayoutVars>
      </dgm:prSet>
      <dgm:spPr/>
    </dgm:pt>
    <dgm:pt modelId="{032E7BB9-BE90-4C38-BF8B-AD5647963220}" type="pres">
      <dgm:prSet presAssocID="{43B2B1BF-D586-45DA-BB3B-D06FAE39BE88}" presName="horzThree" presStyleCnt="0"/>
      <dgm:spPr/>
    </dgm:pt>
  </dgm:ptLst>
  <dgm:cxnLst>
    <dgm:cxn modelId="{0B9CF48C-DD24-4895-9FCA-8B7946DAB528}" srcId="{E7AF4E1D-2F2F-4AC3-AE40-8AE8285F0C29}" destId="{EDD6EE7F-3F15-4948-AC5C-054C2002D478}" srcOrd="0" destOrd="0" parTransId="{A24AA154-3FC6-4E09-A10A-AC3BFCBC0B2B}" sibTransId="{724282E2-249F-4EB9-9FDC-797A78A8DEFC}"/>
    <dgm:cxn modelId="{A1CEA8BC-988D-44CB-9427-779E99217041}" type="presOf" srcId="{E7AF4E1D-2F2F-4AC3-AE40-8AE8285F0C29}" destId="{A551B5EB-50B7-46EE-85DA-26B0DA7FA9DF}" srcOrd="0" destOrd="0" presId="urn:microsoft.com/office/officeart/2005/8/layout/hierarchy4"/>
    <dgm:cxn modelId="{6BD1036C-DC70-4FCC-BFDA-DE987FB77DDD}" type="presOf" srcId="{0C087970-F2E4-425F-A749-F440232EFB2E}" destId="{CF1C12AE-BDDD-440D-AE5C-014D534C53AA}" srcOrd="0" destOrd="0" presId="urn:microsoft.com/office/officeart/2005/8/layout/hierarchy4"/>
    <dgm:cxn modelId="{305D956B-A711-4B4F-B955-B10A10543B8C}" srcId="{DB4945F2-65C8-4137-A7E3-E48272B6A129}" destId="{589BFCAF-24CF-436C-8BB9-CFF5A18F38A6}" srcOrd="0" destOrd="0" parTransId="{E3C94B72-F7A3-47A8-882B-382F587F02D5}" sibTransId="{28950DDA-712E-4C07-9444-3A02B9EEC0B7}"/>
    <dgm:cxn modelId="{F568A412-194E-4AD6-8DB9-4E242F53D1D8}" type="presOf" srcId="{D62ED48D-3241-470B-8CD4-44D5123F1B88}" destId="{976D9AC4-226B-4907-ABF0-565B9B15174A}" srcOrd="0" destOrd="0" presId="urn:microsoft.com/office/officeart/2005/8/layout/hierarchy4"/>
    <dgm:cxn modelId="{3D7B5E90-383B-430B-9185-1D5CEDD125F4}" srcId="{E1DDD942-F618-4708-8E5C-FCB1EDA7A430}" destId="{43B2B1BF-D586-45DA-BB3B-D06FAE39BE88}" srcOrd="0" destOrd="0" parTransId="{84053CB4-DA24-4486-B589-FEA43E495A3E}" sibTransId="{4390517A-A5FC-4C01-A0F1-139BF6A3C1FC}"/>
    <dgm:cxn modelId="{CBE14CE1-F310-4FCA-8DC6-112AC3D9B7E3}" type="presOf" srcId="{E1DDD942-F618-4708-8E5C-FCB1EDA7A430}" destId="{A93B19B8-6701-4C28-A4F4-B738A2C858E6}" srcOrd="0" destOrd="0" presId="urn:microsoft.com/office/officeart/2005/8/layout/hierarchy4"/>
    <dgm:cxn modelId="{56436E6F-30A9-4AD0-AFA9-091EBA72CFF9}" type="presOf" srcId="{EDD6EE7F-3F15-4948-AC5C-054C2002D478}" destId="{C561A29D-1C7B-4AA1-AE33-B2DE90BF88D2}" srcOrd="0" destOrd="0" presId="urn:microsoft.com/office/officeart/2005/8/layout/hierarchy4"/>
    <dgm:cxn modelId="{094AC4EC-9FD8-43F6-8156-5619F95DDAC1}" srcId="{D62ED48D-3241-470B-8CD4-44D5123F1B88}" destId="{0C087970-F2E4-425F-A749-F440232EFB2E}" srcOrd="0" destOrd="0" parTransId="{909494A6-1873-46CA-83DA-62C358967301}" sibTransId="{CA4E2394-ACDC-4E91-984E-B696CD4A5ACA}"/>
    <dgm:cxn modelId="{C8C71DE4-7B16-4F77-A787-0365E47A4FE0}" type="presOf" srcId="{589BFCAF-24CF-436C-8BB9-CFF5A18F38A6}" destId="{5E7A928F-71A7-4757-A818-576ED8D9F387}" srcOrd="0" destOrd="0" presId="urn:microsoft.com/office/officeart/2005/8/layout/hierarchy4"/>
    <dgm:cxn modelId="{934CCD21-1FC0-4B2D-AD85-9399F3430822}" srcId="{589BFCAF-24CF-436C-8BB9-CFF5A18F38A6}" destId="{E1DDD942-F618-4708-8E5C-FCB1EDA7A430}" srcOrd="2" destOrd="0" parTransId="{82890A6B-BF64-4C90-B183-52A6A42E0AA6}" sibTransId="{4E16749B-F5D5-49EC-BA9E-716D5150D341}"/>
    <dgm:cxn modelId="{5AA388AE-73D3-4C39-82AA-6F0EFDECBE8E}" srcId="{589BFCAF-24CF-436C-8BB9-CFF5A18F38A6}" destId="{E7AF4E1D-2F2F-4AC3-AE40-8AE8285F0C29}" srcOrd="0" destOrd="0" parTransId="{37D7F268-9AA3-4B11-808F-A1AB40E9611B}" sibTransId="{84BC4C9B-FE5F-4500-AF56-AE86853000AA}"/>
    <dgm:cxn modelId="{265B6DC3-5318-4101-8EB7-510A6F1B758F}" type="presOf" srcId="{DB4945F2-65C8-4137-A7E3-E48272B6A129}" destId="{6AD40E75-20CC-4217-816B-860536D6C34C}" srcOrd="0" destOrd="0" presId="urn:microsoft.com/office/officeart/2005/8/layout/hierarchy4"/>
    <dgm:cxn modelId="{AC337002-DFDF-467B-B54A-E8C54B0A2562}" type="presOf" srcId="{43B2B1BF-D586-45DA-BB3B-D06FAE39BE88}" destId="{7489FF7F-9A5E-417E-90A4-9D31EBC9D9BF}" srcOrd="0" destOrd="0" presId="urn:microsoft.com/office/officeart/2005/8/layout/hierarchy4"/>
    <dgm:cxn modelId="{E1036234-2533-4B8B-A7DD-696F47E47238}" srcId="{589BFCAF-24CF-436C-8BB9-CFF5A18F38A6}" destId="{D62ED48D-3241-470B-8CD4-44D5123F1B88}" srcOrd="1" destOrd="0" parTransId="{BA9ED202-F616-4D99-BB97-8A3D46A186B2}" sibTransId="{398E112A-9ADF-445A-B294-2D2D594CE94E}"/>
    <dgm:cxn modelId="{0A82712A-DD77-4563-87D2-F3CCE48817E1}" type="presParOf" srcId="{6AD40E75-20CC-4217-816B-860536D6C34C}" destId="{6444DAE8-DAEC-4338-A9C5-A4A6D98F5F57}" srcOrd="0" destOrd="0" presId="urn:microsoft.com/office/officeart/2005/8/layout/hierarchy4"/>
    <dgm:cxn modelId="{CA2EFC4F-A84D-4647-A8BD-70E374D16D9D}" type="presParOf" srcId="{6444DAE8-DAEC-4338-A9C5-A4A6D98F5F57}" destId="{5E7A928F-71A7-4757-A818-576ED8D9F387}" srcOrd="0" destOrd="0" presId="urn:microsoft.com/office/officeart/2005/8/layout/hierarchy4"/>
    <dgm:cxn modelId="{EE3AC1B1-B977-462B-B656-6DA3A199221A}" type="presParOf" srcId="{6444DAE8-DAEC-4338-A9C5-A4A6D98F5F57}" destId="{F1C963D8-656D-40B9-9EFF-5472E3F7A8C4}" srcOrd="1" destOrd="0" presId="urn:microsoft.com/office/officeart/2005/8/layout/hierarchy4"/>
    <dgm:cxn modelId="{581B2502-4DB5-4B61-8520-A694D17972DC}" type="presParOf" srcId="{6444DAE8-DAEC-4338-A9C5-A4A6D98F5F57}" destId="{757839D2-C478-46C9-8680-9D1823AD8372}" srcOrd="2" destOrd="0" presId="urn:microsoft.com/office/officeart/2005/8/layout/hierarchy4"/>
    <dgm:cxn modelId="{874DA1AF-57B1-44C6-B610-CC97463354A8}" type="presParOf" srcId="{757839D2-C478-46C9-8680-9D1823AD8372}" destId="{E5ADDB3E-C8FD-4C85-A660-183F35191444}" srcOrd="0" destOrd="0" presId="urn:microsoft.com/office/officeart/2005/8/layout/hierarchy4"/>
    <dgm:cxn modelId="{C2861710-B808-4AED-9362-45B7AB78F76B}" type="presParOf" srcId="{E5ADDB3E-C8FD-4C85-A660-183F35191444}" destId="{A551B5EB-50B7-46EE-85DA-26B0DA7FA9DF}" srcOrd="0" destOrd="0" presId="urn:microsoft.com/office/officeart/2005/8/layout/hierarchy4"/>
    <dgm:cxn modelId="{2615F4F1-552E-4534-A1F8-7A5535ACD57D}" type="presParOf" srcId="{E5ADDB3E-C8FD-4C85-A660-183F35191444}" destId="{9EE3B60C-177E-4CEC-A309-71C3D4280100}" srcOrd="1" destOrd="0" presId="urn:microsoft.com/office/officeart/2005/8/layout/hierarchy4"/>
    <dgm:cxn modelId="{55D455FD-A8F6-4D61-B211-0F950DD1BF05}" type="presParOf" srcId="{E5ADDB3E-C8FD-4C85-A660-183F35191444}" destId="{17B9006F-2EAC-4AF7-9102-0C723ED93351}" srcOrd="2" destOrd="0" presId="urn:microsoft.com/office/officeart/2005/8/layout/hierarchy4"/>
    <dgm:cxn modelId="{0240BA1E-8C87-41D0-B00F-542ED86DB6AE}" type="presParOf" srcId="{17B9006F-2EAC-4AF7-9102-0C723ED93351}" destId="{73365A18-949F-40E4-BF1B-D34550D9B62E}" srcOrd="0" destOrd="0" presId="urn:microsoft.com/office/officeart/2005/8/layout/hierarchy4"/>
    <dgm:cxn modelId="{69A07F12-0E15-4637-999A-4B241C9A66E9}" type="presParOf" srcId="{73365A18-949F-40E4-BF1B-D34550D9B62E}" destId="{C561A29D-1C7B-4AA1-AE33-B2DE90BF88D2}" srcOrd="0" destOrd="0" presId="urn:microsoft.com/office/officeart/2005/8/layout/hierarchy4"/>
    <dgm:cxn modelId="{98C8224F-71A3-4D33-B8A7-88BE055F75D6}" type="presParOf" srcId="{73365A18-949F-40E4-BF1B-D34550D9B62E}" destId="{B766E916-0BD6-4BED-AD3F-3AD37834DE46}" srcOrd="1" destOrd="0" presId="urn:microsoft.com/office/officeart/2005/8/layout/hierarchy4"/>
    <dgm:cxn modelId="{8372B63A-F61B-4117-A6F0-40106C03D3D7}" type="presParOf" srcId="{757839D2-C478-46C9-8680-9D1823AD8372}" destId="{D996B42E-DACF-4890-9DEB-31D84DD1AA7C}" srcOrd="1" destOrd="0" presId="urn:microsoft.com/office/officeart/2005/8/layout/hierarchy4"/>
    <dgm:cxn modelId="{82038990-6D48-4E18-8F63-FB90F6AB9717}" type="presParOf" srcId="{757839D2-C478-46C9-8680-9D1823AD8372}" destId="{8767BCA7-6E78-49D5-8899-DC7ADCF90967}" srcOrd="2" destOrd="0" presId="urn:microsoft.com/office/officeart/2005/8/layout/hierarchy4"/>
    <dgm:cxn modelId="{C3EC487D-F7D3-4664-939E-17EFECF5AD7A}" type="presParOf" srcId="{8767BCA7-6E78-49D5-8899-DC7ADCF90967}" destId="{976D9AC4-226B-4907-ABF0-565B9B15174A}" srcOrd="0" destOrd="0" presId="urn:microsoft.com/office/officeart/2005/8/layout/hierarchy4"/>
    <dgm:cxn modelId="{AD82D2FB-1E29-47F0-AE09-FD57F19AC89E}" type="presParOf" srcId="{8767BCA7-6E78-49D5-8899-DC7ADCF90967}" destId="{18B0F21D-6CEA-456C-B433-14193B97E39A}" srcOrd="1" destOrd="0" presId="urn:microsoft.com/office/officeart/2005/8/layout/hierarchy4"/>
    <dgm:cxn modelId="{BB21E4A8-AC07-4720-9050-6EDA95875CBA}" type="presParOf" srcId="{8767BCA7-6E78-49D5-8899-DC7ADCF90967}" destId="{10342203-B12F-4FBE-BB3E-F35ECDB07CB0}" srcOrd="2" destOrd="0" presId="urn:microsoft.com/office/officeart/2005/8/layout/hierarchy4"/>
    <dgm:cxn modelId="{45D2D507-2E9A-415D-8921-D277B653AC93}" type="presParOf" srcId="{10342203-B12F-4FBE-BB3E-F35ECDB07CB0}" destId="{12021C2A-04D6-46CA-BECA-69247C286F5E}" srcOrd="0" destOrd="0" presId="urn:microsoft.com/office/officeart/2005/8/layout/hierarchy4"/>
    <dgm:cxn modelId="{2B8D768B-1C5F-4958-877A-EADC38B4C35D}" type="presParOf" srcId="{12021C2A-04D6-46CA-BECA-69247C286F5E}" destId="{CF1C12AE-BDDD-440D-AE5C-014D534C53AA}" srcOrd="0" destOrd="0" presId="urn:microsoft.com/office/officeart/2005/8/layout/hierarchy4"/>
    <dgm:cxn modelId="{02FF8841-B576-42EB-B768-90E40CD5582C}" type="presParOf" srcId="{12021C2A-04D6-46CA-BECA-69247C286F5E}" destId="{30DDF5DE-B734-4609-9098-434543347FD7}" srcOrd="1" destOrd="0" presId="urn:microsoft.com/office/officeart/2005/8/layout/hierarchy4"/>
    <dgm:cxn modelId="{2CC36E38-4317-4633-92EB-21020AFF28AA}" type="presParOf" srcId="{757839D2-C478-46C9-8680-9D1823AD8372}" destId="{97E1B477-3479-44CD-A786-9686073C5CA4}" srcOrd="3" destOrd="0" presId="urn:microsoft.com/office/officeart/2005/8/layout/hierarchy4"/>
    <dgm:cxn modelId="{066BC365-AC98-4542-9EEC-F48B7BA3716D}" type="presParOf" srcId="{757839D2-C478-46C9-8680-9D1823AD8372}" destId="{98BAC148-189D-4B70-A40A-5BB1019A020C}" srcOrd="4" destOrd="0" presId="urn:microsoft.com/office/officeart/2005/8/layout/hierarchy4"/>
    <dgm:cxn modelId="{8E3C4CA8-A639-4A47-B126-B1B50619DF6C}" type="presParOf" srcId="{98BAC148-189D-4B70-A40A-5BB1019A020C}" destId="{A93B19B8-6701-4C28-A4F4-B738A2C858E6}" srcOrd="0" destOrd="0" presId="urn:microsoft.com/office/officeart/2005/8/layout/hierarchy4"/>
    <dgm:cxn modelId="{CCB704E0-A34F-4291-A85F-84D4D3BFA1B8}" type="presParOf" srcId="{98BAC148-189D-4B70-A40A-5BB1019A020C}" destId="{505E15D8-6B77-4FD1-8279-BD2762E21AF1}" srcOrd="1" destOrd="0" presId="urn:microsoft.com/office/officeart/2005/8/layout/hierarchy4"/>
    <dgm:cxn modelId="{49AE58FE-4121-4964-B444-54276C5EA06B}" type="presParOf" srcId="{98BAC148-189D-4B70-A40A-5BB1019A020C}" destId="{AB2D1CCF-42D7-48A0-AC92-C9E2FEF8AC81}" srcOrd="2" destOrd="0" presId="urn:microsoft.com/office/officeart/2005/8/layout/hierarchy4"/>
    <dgm:cxn modelId="{EB9EB340-7673-4387-A0D3-A93EFF818C1A}" type="presParOf" srcId="{AB2D1CCF-42D7-48A0-AC92-C9E2FEF8AC81}" destId="{4BAF4B56-BA33-45E7-A07F-FAB83987DA56}" srcOrd="0" destOrd="0" presId="urn:microsoft.com/office/officeart/2005/8/layout/hierarchy4"/>
    <dgm:cxn modelId="{54A1B6A1-7368-4713-892F-328911FA8DE3}" type="presParOf" srcId="{4BAF4B56-BA33-45E7-A07F-FAB83987DA56}" destId="{7489FF7F-9A5E-417E-90A4-9D31EBC9D9BF}" srcOrd="0" destOrd="0" presId="urn:microsoft.com/office/officeart/2005/8/layout/hierarchy4"/>
    <dgm:cxn modelId="{961E46E7-B5B7-4E07-8841-808B045FED7C}" type="presParOf" srcId="{4BAF4B56-BA33-45E7-A07F-FAB83987DA56}" destId="{032E7BB9-BE90-4C38-BF8B-AD5647963220}" srcOrd="1" destOrd="0" presId="urn:microsoft.com/office/officeart/2005/8/layout/hierarchy4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E78116-F6C6-4F19-8DB4-BDC3B9D458B0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586B87-0CF5-4E90-BA2A-CD84C2234030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586B87-0CF5-4E90-BA2A-CD84C2234030}" type="slidenum">
              <a:rPr lang="es-ES" smtClean="0"/>
              <a:t>8</a:t>
            </a:fld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7" name="6 Rectángulo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8" name="7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12" name="11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12" name="11 Marcador de número de diapositiva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s-ES"/>
          </a:p>
        </p:txBody>
      </p:sp>
      <p:sp>
        <p:nvSpPr>
          <p:cNvPr id="16" name="15 Marcador de texto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5" name="14 Marcador de texto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8" name="7 Rectángulo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1" name="10 Rectángulo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13" name="12 Marcador de número de diapositiva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  <p:sp>
        <p:nvSpPr>
          <p:cNvPr id="14" name="13 Marcador de pie de página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8734BB9E-D837-4476-A4CE-795B2D3F7891}" type="datetimeFigureOut">
              <a:rPr lang="es-ES" smtClean="0"/>
              <a:t>07/10/2013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s-ES"/>
          </a:p>
        </p:txBody>
      </p:sp>
      <p:sp>
        <p:nvSpPr>
          <p:cNvPr id="7" name="6 Rectángulo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29E9386-2738-4F90-80DC-F7FA3DDAEC45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4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22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Filosofía del </a:t>
            </a:r>
            <a:br>
              <a:rPr lang="es-ES" dirty="0" smtClean="0"/>
            </a:br>
            <a:r>
              <a:rPr lang="es-ES" dirty="0" smtClean="0"/>
              <a:t>pensamiento humanista contemporáneo</a:t>
            </a:r>
            <a:endParaRPr lang="es-ES" dirty="0"/>
          </a:p>
        </p:txBody>
      </p:sp>
      <p:sp>
        <p:nvSpPr>
          <p:cNvPr id="24" name="23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Primer Bloque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EL HUMANISMO Y LA FORMACIÓN DE VALORES</a:t>
            </a:r>
            <a:endParaRPr lang="es-ES" dirty="0"/>
          </a:p>
        </p:txBody>
      </p:sp>
      <p:sp>
        <p:nvSpPr>
          <p:cNvPr id="4" name="3 Marcador de posición de imagen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3" name="12 Diagrama"/>
          <p:cNvGraphicFramePr/>
          <p:nvPr/>
        </p:nvGraphicFramePr>
        <p:xfrm>
          <a:off x="71406" y="264318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Una Educación con </a:t>
            </a:r>
            <a:r>
              <a:rPr lang="es-MX" dirty="0" smtClean="0"/>
              <a:t>E</a:t>
            </a:r>
            <a:r>
              <a:rPr lang="es-MX" dirty="0" smtClean="0"/>
              <a:t>nfoque Humanista</a:t>
            </a:r>
            <a:endParaRPr lang="es-ES" dirty="0"/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6357950" y="2643182"/>
            <a:ext cx="2571768" cy="280076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MX" sz="1600" dirty="0">
                <a:solidFill>
                  <a:schemeClr val="bg1"/>
                </a:solidFill>
                <a:latin typeface="Calibri" pitchFamily="34" charset="0"/>
                <a:ea typeface="Calibri" pitchFamily="34" charset="0"/>
                <a:cs typeface="Calibri" pitchFamily="34" charset="0"/>
              </a:rPr>
              <a:t>E</a:t>
            </a:r>
            <a:r>
              <a:rPr kumimoji="0" lang="es-MX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n la educación humanista se contempla al hombre como un ser humano con iniciativa, activo y creativo en el aprendizaje; como un ente verdadero e integral; con alma lleno de sentimientos y emociones. Siendo éste, el eje central en el proceso de enseñanza-aprendizaje.</a:t>
            </a:r>
            <a:endParaRPr kumimoji="0" lang="es-MX" sz="24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14" name="13 Diagrama"/>
          <p:cNvGraphicFramePr/>
          <p:nvPr/>
        </p:nvGraphicFramePr>
        <p:xfrm>
          <a:off x="6500826" y="5720380"/>
          <a:ext cx="2286016" cy="9233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15" name="14 Grupo"/>
          <p:cNvGrpSpPr/>
          <p:nvPr/>
        </p:nvGrpSpPr>
        <p:grpSpPr>
          <a:xfrm>
            <a:off x="71669" y="1571612"/>
            <a:ext cx="1928563" cy="877259"/>
            <a:chOff x="239" y="253867"/>
            <a:chExt cx="1904947" cy="877259"/>
          </a:xfrm>
        </p:grpSpPr>
        <p:sp>
          <p:nvSpPr>
            <p:cNvPr id="28" name="27 Pentágono"/>
            <p:cNvSpPr/>
            <p:nvPr/>
          </p:nvSpPr>
          <p:spPr>
            <a:xfrm>
              <a:off x="239" y="253867"/>
              <a:ext cx="1904947" cy="877259"/>
            </a:xfrm>
            <a:prstGeom prst="homePlate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Pentágono 4"/>
            <p:cNvSpPr/>
            <p:nvPr/>
          </p:nvSpPr>
          <p:spPr>
            <a:xfrm>
              <a:off x="239" y="253867"/>
              <a:ext cx="1685631" cy="877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74676" tIns="37338" rIns="18669" bIns="37338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0" i="0" kern="1200" baseline="0" dirty="0" smtClean="0"/>
                <a:t>La tarea de la educación es humanizar.</a:t>
              </a:r>
              <a:endParaRPr lang="es-MX" sz="1400" b="0" i="0" kern="1200" baseline="0" dirty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1357290" y="1571612"/>
            <a:ext cx="2373844" cy="877259"/>
            <a:chOff x="1466556" y="253867"/>
            <a:chExt cx="2193148" cy="877259"/>
          </a:xfrm>
        </p:grpSpPr>
        <p:sp>
          <p:nvSpPr>
            <p:cNvPr id="26" name="25 Cheurón"/>
            <p:cNvSpPr/>
            <p:nvPr/>
          </p:nvSpPr>
          <p:spPr>
            <a:xfrm>
              <a:off x="1466556" y="253867"/>
              <a:ext cx="2193148" cy="87725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2266801"/>
                <a:satOff val="1309"/>
                <a:lumOff val="-2402"/>
                <a:alphaOff val="0"/>
              </a:schemeClr>
            </a:fillRef>
            <a:effectRef idx="0">
              <a:schemeClr val="accent2">
                <a:hueOff val="-2266801"/>
                <a:satOff val="1309"/>
                <a:lumOff val="-2402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Cheurón 6"/>
            <p:cNvSpPr/>
            <p:nvPr/>
          </p:nvSpPr>
          <p:spPr>
            <a:xfrm>
              <a:off x="1803487" y="253867"/>
              <a:ext cx="1643074" cy="877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0" i="0" kern="1200" baseline="0" dirty="0" smtClean="0"/>
                <a:t>Es decir, poner a los educandos en contacto con la obras de la humanidad. </a:t>
              </a:r>
              <a:endParaRPr lang="es-MX" sz="1400" b="0" i="0" kern="1200" baseline="0" dirty="0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3292505" y="1571612"/>
            <a:ext cx="2193148" cy="877259"/>
            <a:chOff x="3221075" y="253867"/>
            <a:chExt cx="2193148" cy="877259"/>
          </a:xfrm>
        </p:grpSpPr>
        <p:sp>
          <p:nvSpPr>
            <p:cNvPr id="24" name="23 Cheurón"/>
            <p:cNvSpPr/>
            <p:nvPr/>
          </p:nvSpPr>
          <p:spPr>
            <a:xfrm>
              <a:off x="3221075" y="253867"/>
              <a:ext cx="2193148" cy="87725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4533601"/>
                <a:satOff val="2618"/>
                <a:lumOff val="-4804"/>
                <a:alphaOff val="0"/>
              </a:schemeClr>
            </a:fillRef>
            <a:effectRef idx="0">
              <a:schemeClr val="accent2">
                <a:hueOff val="-4533601"/>
                <a:satOff val="2618"/>
                <a:lumOff val="-480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Cheurón 8"/>
            <p:cNvSpPr/>
            <p:nvPr/>
          </p:nvSpPr>
          <p:spPr>
            <a:xfrm>
              <a:off x="3659705" y="253867"/>
              <a:ext cx="1315889" cy="877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0" i="0" kern="1200" baseline="0" dirty="0" smtClean="0"/>
                <a:t>El humanista tiene como finalidad formar a los estudiantes.</a:t>
              </a:r>
              <a:endParaRPr lang="es-MX" sz="1400" b="0" i="0" kern="1200" baseline="0" dirty="0"/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5047024" y="1571612"/>
            <a:ext cx="2096743" cy="877259"/>
            <a:chOff x="4975595" y="253867"/>
            <a:chExt cx="1899880" cy="877259"/>
          </a:xfrm>
        </p:grpSpPr>
        <p:sp>
          <p:nvSpPr>
            <p:cNvPr id="22" name="21 Cheurón"/>
            <p:cNvSpPr/>
            <p:nvPr/>
          </p:nvSpPr>
          <p:spPr>
            <a:xfrm>
              <a:off x="4975595" y="253867"/>
              <a:ext cx="1899880" cy="87725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6800402"/>
                <a:satOff val="3927"/>
                <a:lumOff val="-7205"/>
                <a:alphaOff val="0"/>
              </a:schemeClr>
            </a:fillRef>
            <a:effectRef idx="0">
              <a:schemeClr val="accent2">
                <a:hueOff val="-6800402"/>
                <a:satOff val="3927"/>
                <a:lumOff val="-7205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Cheurón 10"/>
            <p:cNvSpPr/>
            <p:nvPr/>
          </p:nvSpPr>
          <p:spPr>
            <a:xfrm>
              <a:off x="5321939" y="253867"/>
              <a:ext cx="1137598" cy="877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6007" tIns="37338" rIns="18669" bIns="37338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b="0" i="0" kern="1200" baseline="0" dirty="0" smtClean="0"/>
                <a:t>Para que tomen decisiones en ámbitos de vida digna</a:t>
              </a:r>
              <a:endParaRPr lang="es-MX" sz="1400" b="0" i="0" kern="1200" baseline="0" dirty="0"/>
            </a:p>
          </p:txBody>
        </p:sp>
      </p:grpSp>
      <p:grpSp>
        <p:nvGrpSpPr>
          <p:cNvPr id="19" name="18 Grupo"/>
          <p:cNvGrpSpPr/>
          <p:nvPr/>
        </p:nvGrpSpPr>
        <p:grpSpPr>
          <a:xfrm>
            <a:off x="6579978" y="1571612"/>
            <a:ext cx="2564054" cy="877259"/>
            <a:chOff x="6436846" y="253867"/>
            <a:chExt cx="2564054" cy="877259"/>
          </a:xfrm>
        </p:grpSpPr>
        <p:sp>
          <p:nvSpPr>
            <p:cNvPr id="20" name="19 Cheurón"/>
            <p:cNvSpPr/>
            <p:nvPr/>
          </p:nvSpPr>
          <p:spPr>
            <a:xfrm>
              <a:off x="6436846" y="253867"/>
              <a:ext cx="2564054" cy="877259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9067202"/>
                <a:satOff val="5236"/>
                <a:lumOff val="-9607"/>
                <a:alphaOff val="0"/>
              </a:schemeClr>
            </a:fillRef>
            <a:effectRef idx="0">
              <a:schemeClr val="accent2">
                <a:hueOff val="-9067202"/>
                <a:satOff val="5236"/>
                <a:lumOff val="-960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Cheurón 12"/>
            <p:cNvSpPr/>
            <p:nvPr/>
          </p:nvSpPr>
          <p:spPr>
            <a:xfrm>
              <a:off x="6714884" y="253867"/>
              <a:ext cx="1928826" cy="8772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48006" tIns="32004" rIns="16002" bIns="32004" numCol="1" spcCol="1270" anchor="ctr" anchorCtr="0">
              <a:noAutofit/>
            </a:bodyPr>
            <a:lstStyle/>
            <a:p>
              <a:pPr lvl="0" algn="ctr" defTabSz="5334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200" b="0" i="0" kern="1200" baseline="0" dirty="0" smtClean="0"/>
                <a:t>Convirtiendo así a los educandos en miembros útiles para sí mismos y para los demás miembros de la Sociedad.</a:t>
              </a:r>
              <a:endParaRPr lang="es-MX" sz="1200" b="0" i="0" kern="1200" baseline="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9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225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3" grpId="0">
        <p:bldAsOne/>
      </p:bldGraphic>
      <p:bldP spid="2253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3600" dirty="0" smtClean="0"/>
              <a:t>Una </a:t>
            </a:r>
            <a:r>
              <a:rPr lang="es-MX" sz="3600" dirty="0" smtClean="0"/>
              <a:t>Formación </a:t>
            </a:r>
            <a:r>
              <a:rPr lang="es-MX" sz="3600" dirty="0" smtClean="0"/>
              <a:t>de V</a:t>
            </a:r>
            <a:r>
              <a:rPr lang="es-MX" sz="3600" dirty="0" smtClean="0"/>
              <a:t>alores</a:t>
            </a:r>
            <a:r>
              <a:rPr lang="es-MX" sz="3600" dirty="0" smtClean="0"/>
              <a:t>: </a:t>
            </a:r>
            <a:r>
              <a:rPr lang="es-MX" sz="3600" dirty="0" smtClean="0"/>
              <a:t>Una Ética Social</a:t>
            </a:r>
            <a:endParaRPr lang="es-ES" sz="3600" dirty="0"/>
          </a:p>
        </p:txBody>
      </p:sp>
      <p:sp>
        <p:nvSpPr>
          <p:cNvPr id="3" name="2 Rectángulo"/>
          <p:cNvSpPr/>
          <p:nvPr/>
        </p:nvSpPr>
        <p:spPr>
          <a:xfrm>
            <a:off x="214282" y="1643050"/>
            <a:ext cx="8715436" cy="1077218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1600" dirty="0"/>
              <a:t>La formación de valores se sustenta o se basa en la búsqueda de contenidos que logren mover sentimientos del residente para que sienta la necesidad de actuar en consecuencia y para ello se deben establecer estrategias formativas que logren el desarrollo de conocimientos y habilidades y al mismo tiempo se de la formación de valores formulados. </a:t>
            </a:r>
            <a:endParaRPr lang="es-ES" sz="1600" dirty="0"/>
          </a:p>
        </p:txBody>
      </p:sp>
      <p:graphicFrame>
        <p:nvGraphicFramePr>
          <p:cNvPr id="5" name="4 Diagrama"/>
          <p:cNvGraphicFramePr/>
          <p:nvPr/>
        </p:nvGraphicFramePr>
        <p:xfrm>
          <a:off x="571472" y="2857496"/>
          <a:ext cx="8001056" cy="30003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6626" name="Rectangle 2"/>
          <p:cNvSpPr>
            <a:spLocks noChangeArrowheads="1"/>
          </p:cNvSpPr>
          <p:nvPr/>
        </p:nvSpPr>
        <p:spPr bwMode="auto">
          <a:xfrm>
            <a:off x="214282" y="6110607"/>
            <a:ext cx="871543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MX" sz="14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Calibri" pitchFamily="34" charset="0"/>
                <a:ea typeface="Calibri" pitchFamily="34" charset="0"/>
                <a:cs typeface="Calibri" pitchFamily="34" charset="0"/>
              </a:rPr>
              <a:t>Esto nos indica que la formación de valores se da de manera adquisitiva y varia conforme al entorno donde nos desarrollamos como personas, junto con las mismas experiencias que vivimos a lo largo de nuestra existencia. </a:t>
            </a:r>
            <a:endParaRPr kumimoji="0" lang="es-MX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2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2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Graphic spid="5" grpId="0">
        <p:bldAsOne/>
      </p:bldGraphic>
      <p:bldP spid="2662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Filosofía</a:t>
            </a:r>
            <a:endParaRPr lang="es-ES" dirty="0"/>
          </a:p>
        </p:txBody>
      </p:sp>
      <p:grpSp>
        <p:nvGrpSpPr>
          <p:cNvPr id="6" name="5 Grupo"/>
          <p:cNvGrpSpPr/>
          <p:nvPr/>
        </p:nvGrpSpPr>
        <p:grpSpPr>
          <a:xfrm>
            <a:off x="414222" y="2519543"/>
            <a:ext cx="1443134" cy="1121847"/>
            <a:chOff x="299" y="1116907"/>
            <a:chExt cx="1443134" cy="1121847"/>
          </a:xfrm>
        </p:grpSpPr>
        <p:sp>
          <p:nvSpPr>
            <p:cNvPr id="19" name="18 Elipse"/>
            <p:cNvSpPr/>
            <p:nvPr/>
          </p:nvSpPr>
          <p:spPr>
            <a:xfrm>
              <a:off x="299" y="1116907"/>
              <a:ext cx="1443134" cy="112184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Elipse 4"/>
            <p:cNvSpPr/>
            <p:nvPr/>
          </p:nvSpPr>
          <p:spPr>
            <a:xfrm>
              <a:off x="211641" y="1281198"/>
              <a:ext cx="1020450" cy="793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0" i="0" kern="1200" dirty="0" err="1" smtClean="0"/>
                <a:t>Philos</a:t>
              </a:r>
              <a:r>
                <a:rPr lang="es-ES" sz="1400" b="0" i="0" kern="1200" dirty="0" smtClean="0"/>
                <a:t> (“Amor”)</a:t>
              </a:r>
              <a:endParaRPr lang="es-ES" sz="1400" kern="1200" dirty="0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875623" y="3714237"/>
            <a:ext cx="520333" cy="520333"/>
            <a:chOff x="461700" y="2311601"/>
            <a:chExt cx="520333" cy="520333"/>
          </a:xfrm>
        </p:grpSpPr>
        <p:sp>
          <p:nvSpPr>
            <p:cNvPr id="17" name="16 Más"/>
            <p:cNvSpPr/>
            <p:nvPr/>
          </p:nvSpPr>
          <p:spPr>
            <a:xfrm>
              <a:off x="461700" y="2311601"/>
              <a:ext cx="520333" cy="520333"/>
            </a:xfrm>
            <a:prstGeom prst="mathPlus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8" name="Más 6"/>
            <p:cNvSpPr/>
            <p:nvPr/>
          </p:nvSpPr>
          <p:spPr>
            <a:xfrm>
              <a:off x="530670" y="2510576"/>
              <a:ext cx="382393" cy="12238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000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900" kern="120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414222" y="4307417"/>
            <a:ext cx="1443134" cy="1121847"/>
            <a:chOff x="299" y="2904781"/>
            <a:chExt cx="1443134" cy="1121847"/>
          </a:xfrm>
        </p:grpSpPr>
        <p:sp>
          <p:nvSpPr>
            <p:cNvPr id="15" name="14 Elipse"/>
            <p:cNvSpPr/>
            <p:nvPr/>
          </p:nvSpPr>
          <p:spPr>
            <a:xfrm>
              <a:off x="299" y="2904781"/>
              <a:ext cx="1443134" cy="1121847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4822484"/>
                <a:satOff val="-4333"/>
                <a:lumOff val="-686"/>
                <a:alphaOff val="0"/>
              </a:schemeClr>
            </a:fillRef>
            <a:effectRef idx="2">
              <a:schemeClr val="accent4">
                <a:hueOff val="4822484"/>
                <a:satOff val="-4333"/>
                <a:lumOff val="-686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6" name="Elipse 8"/>
            <p:cNvSpPr/>
            <p:nvPr/>
          </p:nvSpPr>
          <p:spPr>
            <a:xfrm>
              <a:off x="211641" y="3069072"/>
              <a:ext cx="1020450" cy="7932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780" tIns="17780" rIns="17780" bIns="1778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b="0" i="0" kern="1200" dirty="0" err="1" smtClean="0"/>
                <a:t>Sophia</a:t>
              </a:r>
              <a:r>
                <a:rPr lang="es-ES" sz="1400" b="0" i="0" kern="1200" dirty="0" smtClean="0"/>
                <a:t> (Pensamiento, Sabiduría, Conocimiento)</a:t>
              </a:r>
              <a:endParaRPr lang="es-ES" sz="1400" kern="1200" dirty="0"/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1791986" y="3807538"/>
            <a:ext cx="285286" cy="333730"/>
            <a:chOff x="1578003" y="2404902"/>
            <a:chExt cx="285286" cy="333730"/>
          </a:xfrm>
        </p:grpSpPr>
        <p:sp>
          <p:nvSpPr>
            <p:cNvPr id="13" name="12 Flecha derecha"/>
            <p:cNvSpPr/>
            <p:nvPr/>
          </p:nvSpPr>
          <p:spPr>
            <a:xfrm>
              <a:off x="1578003" y="2404902"/>
              <a:ext cx="285286" cy="333730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9644967"/>
                <a:satOff val="-8667"/>
                <a:lumOff val="-1373"/>
                <a:alphaOff val="0"/>
              </a:schemeClr>
            </a:fillRef>
            <a:effectRef idx="2">
              <a:schemeClr val="accent4">
                <a:hueOff val="9644967"/>
                <a:satOff val="-8667"/>
                <a:lumOff val="-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Flecha derecha 10"/>
            <p:cNvSpPr/>
            <p:nvPr/>
          </p:nvSpPr>
          <p:spPr>
            <a:xfrm>
              <a:off x="1578003" y="2471648"/>
              <a:ext cx="199700" cy="200238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600" kern="120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2195693" y="3077278"/>
            <a:ext cx="2090555" cy="1794251"/>
            <a:chOff x="1981710" y="1674642"/>
            <a:chExt cx="2137528" cy="1794251"/>
          </a:xfrm>
        </p:grpSpPr>
        <p:sp>
          <p:nvSpPr>
            <p:cNvPr id="11" name="10 Elipse"/>
            <p:cNvSpPr/>
            <p:nvPr/>
          </p:nvSpPr>
          <p:spPr>
            <a:xfrm>
              <a:off x="1981710" y="1674642"/>
              <a:ext cx="2137528" cy="1794251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9644967"/>
                <a:satOff val="-8667"/>
                <a:lumOff val="-1373"/>
                <a:alphaOff val="0"/>
              </a:schemeClr>
            </a:fillRef>
            <a:effectRef idx="2">
              <a:schemeClr val="accent4">
                <a:hueOff val="9644967"/>
                <a:satOff val="-8667"/>
                <a:lumOff val="-1373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Elipse 12"/>
            <p:cNvSpPr/>
            <p:nvPr/>
          </p:nvSpPr>
          <p:spPr>
            <a:xfrm>
              <a:off x="2294744" y="1937404"/>
              <a:ext cx="1511460" cy="126872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5400" tIns="25400" rIns="25400" bIns="254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2000" b="0" i="0" kern="1200" dirty="0" smtClean="0"/>
                <a:t>“Amor por el conocimiento”</a:t>
              </a:r>
              <a:endParaRPr lang="es-ES" sz="2000" b="0" kern="1200" dirty="0"/>
            </a:p>
          </p:txBody>
        </p:sp>
      </p:grpSp>
      <p:sp>
        <p:nvSpPr>
          <p:cNvPr id="21" name="20 CuadroTexto"/>
          <p:cNvSpPr txBox="1"/>
          <p:nvPr/>
        </p:nvSpPr>
        <p:spPr>
          <a:xfrm rot="16200000">
            <a:off x="-1542021" y="3601524"/>
            <a:ext cx="3571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Proviene de los vocablos griegos:</a:t>
            </a:r>
            <a:endParaRPr lang="es-ES" dirty="0"/>
          </a:p>
        </p:txBody>
      </p:sp>
      <p:sp>
        <p:nvSpPr>
          <p:cNvPr id="22" name="21 Rectángulo"/>
          <p:cNvSpPr/>
          <p:nvPr/>
        </p:nvSpPr>
        <p:spPr>
          <a:xfrm>
            <a:off x="4357686" y="1728605"/>
            <a:ext cx="4572000" cy="1200329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ES" dirty="0"/>
              <a:t> </a:t>
            </a:r>
            <a:r>
              <a:rPr lang="es-ES" dirty="0" smtClean="0"/>
              <a:t>Puede </a:t>
            </a:r>
            <a:r>
              <a:rPr lang="es-ES" dirty="0"/>
              <a:t>ser definida como el análisis racional del sentido de la existencia humana, tanto individual como colectiva, fundado en la comprensión del ser.</a:t>
            </a:r>
          </a:p>
        </p:txBody>
      </p:sp>
      <p:sp>
        <p:nvSpPr>
          <p:cNvPr id="23" name="22 Rectángulo"/>
          <p:cNvSpPr/>
          <p:nvPr/>
        </p:nvSpPr>
        <p:spPr>
          <a:xfrm>
            <a:off x="4286248" y="5648942"/>
            <a:ext cx="4572000" cy="9233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es-ES" dirty="0"/>
              <a:t>El filósofo, por su parte, es un individuo que busca el saber por el saber mismo, sin un fin pragmático. </a:t>
            </a:r>
          </a:p>
        </p:txBody>
      </p:sp>
      <p:pic>
        <p:nvPicPr>
          <p:cNvPr id="1032" name="Picture 8" descr="http://www.milenio.com/media/2012/02/18/mex-acentos-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24462" y="3143248"/>
            <a:ext cx="3048000" cy="2286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9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5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770" decel="100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6" dur="770" decel="100000"/>
                                        <p:tgtEl>
                                          <p:spTgt spid="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8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0" dur="77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5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7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9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85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6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87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88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93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94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5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96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 animBg="1"/>
      <p:bldP spid="2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PENSAMIENTO HUMANISTA</a:t>
            </a:r>
            <a:endParaRPr lang="es-ES" dirty="0"/>
          </a:p>
        </p:txBody>
      </p:sp>
      <p:sp>
        <p:nvSpPr>
          <p:cNvPr id="4" name="3 Marcador de posición de imagen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Humanismo</a:t>
            </a:r>
            <a:endParaRPr lang="es-ES" dirty="0"/>
          </a:p>
        </p:txBody>
      </p:sp>
      <p:sp>
        <p:nvSpPr>
          <p:cNvPr id="10" name="Conector recto 5"/>
          <p:cNvSpPr/>
          <p:nvPr/>
        </p:nvSpPr>
        <p:spPr>
          <a:xfrm rot="10800000">
            <a:off x="5964217" y="4114733"/>
            <a:ext cx="103940" cy="4983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24916"/>
                </a:moveTo>
                <a:lnTo>
                  <a:pt x="103940" y="24916"/>
                </a:lnTo>
              </a:path>
            </a:pathLst>
          </a:custGeom>
          <a:noFill/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12 Elipse"/>
          <p:cNvSpPr/>
          <p:nvPr/>
        </p:nvSpPr>
        <p:spPr>
          <a:xfrm rot="16200000">
            <a:off x="2912253" y="3874301"/>
            <a:ext cx="3710024" cy="533406"/>
          </a:xfrm>
          <a:prstGeom prst="ellipse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2">
              <a:hueOff val="0"/>
              <a:satOff val="0"/>
              <a:lumOff val="0"/>
              <a:alphaOff val="0"/>
            </a:schemeClr>
          </a:fillRef>
          <a:effectRef idx="2">
            <a:schemeClr val="accent2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s-ES" dirty="0" smtClean="0"/>
              <a:t>Algunas Características:</a:t>
            </a:r>
            <a:endParaRPr lang="es-ES" dirty="0"/>
          </a:p>
        </p:txBody>
      </p:sp>
      <p:grpSp>
        <p:nvGrpSpPr>
          <p:cNvPr id="14" name="13 Grupo"/>
          <p:cNvGrpSpPr/>
          <p:nvPr/>
        </p:nvGrpSpPr>
        <p:grpSpPr>
          <a:xfrm>
            <a:off x="4833106" y="1643050"/>
            <a:ext cx="3676496" cy="854404"/>
            <a:chOff x="-264294" y="3718"/>
            <a:chExt cx="3128615" cy="854404"/>
          </a:xfrm>
        </p:grpSpPr>
        <p:sp>
          <p:nvSpPr>
            <p:cNvPr id="27" name="26 Elipse"/>
            <p:cNvSpPr/>
            <p:nvPr/>
          </p:nvSpPr>
          <p:spPr>
            <a:xfrm>
              <a:off x="-264294" y="3718"/>
              <a:ext cx="3128615" cy="85440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Elipse 10"/>
            <p:cNvSpPr/>
            <p:nvPr/>
          </p:nvSpPr>
          <p:spPr>
            <a:xfrm>
              <a:off x="193881" y="128842"/>
              <a:ext cx="2212265" cy="604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/>
                <a:t>Libertad de pensamiento para desterrar el sentido dogmático en cosas e ideas.</a:t>
              </a:r>
              <a:endParaRPr lang="es-ES" sz="1400" kern="1200" dirty="0"/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5467505" y="2592498"/>
            <a:ext cx="3676496" cy="854404"/>
            <a:chOff x="370105" y="953166"/>
            <a:chExt cx="3128615" cy="854404"/>
          </a:xfrm>
        </p:grpSpPr>
        <p:sp>
          <p:nvSpPr>
            <p:cNvPr id="25" name="24 Elipse"/>
            <p:cNvSpPr/>
            <p:nvPr/>
          </p:nvSpPr>
          <p:spPr>
            <a:xfrm>
              <a:off x="370105" y="953166"/>
              <a:ext cx="3128615" cy="85440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Elipse 12"/>
            <p:cNvSpPr/>
            <p:nvPr/>
          </p:nvSpPr>
          <p:spPr>
            <a:xfrm>
              <a:off x="828280" y="1078290"/>
              <a:ext cx="2212265" cy="604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/>
                <a:t>Gran amor a la naturaleza a la que considera fuente de investigación para el progreso de las ciencias.</a:t>
              </a:r>
              <a:endParaRPr lang="es-ES" sz="1400" kern="1200" dirty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5467504" y="3714752"/>
            <a:ext cx="3676496" cy="854404"/>
            <a:chOff x="592877" y="2073115"/>
            <a:chExt cx="3128615" cy="854404"/>
          </a:xfrm>
        </p:grpSpPr>
        <p:sp>
          <p:nvSpPr>
            <p:cNvPr id="23" name="22 Elipse"/>
            <p:cNvSpPr/>
            <p:nvPr/>
          </p:nvSpPr>
          <p:spPr>
            <a:xfrm>
              <a:off x="592877" y="2073115"/>
              <a:ext cx="3128615" cy="85440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5">
                <a:hueOff val="0"/>
                <a:satOff val="0"/>
                <a:lumOff val="0"/>
                <a:alphaOff val="0"/>
              </a:schemeClr>
            </a:fillRef>
            <a:effectRef idx="2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4" name="Elipse 14"/>
            <p:cNvSpPr/>
            <p:nvPr/>
          </p:nvSpPr>
          <p:spPr>
            <a:xfrm>
              <a:off x="1051052" y="2198239"/>
              <a:ext cx="2212265" cy="604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/>
                <a:t>Cultivo de la inteligencia para ejercer el espíritu de critica, análisis e interpretación.</a:t>
              </a:r>
              <a:endParaRPr lang="es-ES" sz="1400" kern="1200" dirty="0"/>
            </a:p>
          </p:txBody>
        </p:sp>
      </p:grpSp>
      <p:grpSp>
        <p:nvGrpSpPr>
          <p:cNvPr id="17" name="16 Grupo"/>
          <p:cNvGrpSpPr/>
          <p:nvPr/>
        </p:nvGrpSpPr>
        <p:grpSpPr>
          <a:xfrm>
            <a:off x="5467505" y="4832397"/>
            <a:ext cx="3676496" cy="854404"/>
            <a:chOff x="370105" y="3193065"/>
            <a:chExt cx="3128615" cy="854404"/>
          </a:xfrm>
        </p:grpSpPr>
        <p:sp>
          <p:nvSpPr>
            <p:cNvPr id="21" name="20 Elipse"/>
            <p:cNvSpPr/>
            <p:nvPr/>
          </p:nvSpPr>
          <p:spPr>
            <a:xfrm>
              <a:off x="370105" y="3193065"/>
              <a:ext cx="3128615" cy="85440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2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Elipse 16"/>
            <p:cNvSpPr/>
            <p:nvPr/>
          </p:nvSpPr>
          <p:spPr>
            <a:xfrm>
              <a:off x="828280" y="3318189"/>
              <a:ext cx="2212265" cy="604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/>
                <a:t>Tendencia al estudio de los idiomas clásicos (griego y latín), a los que se tiene como bases de las lenguas modernas.</a:t>
              </a:r>
              <a:endParaRPr lang="es-ES" sz="1400" kern="1200" dirty="0"/>
            </a:p>
          </p:txBody>
        </p:sp>
      </p:grpSp>
      <p:grpSp>
        <p:nvGrpSpPr>
          <p:cNvPr id="18" name="17 Grupo"/>
          <p:cNvGrpSpPr/>
          <p:nvPr/>
        </p:nvGrpSpPr>
        <p:grpSpPr>
          <a:xfrm>
            <a:off x="4833106" y="5781845"/>
            <a:ext cx="3676496" cy="854404"/>
            <a:chOff x="-264294" y="4142513"/>
            <a:chExt cx="3128615" cy="854404"/>
          </a:xfrm>
        </p:grpSpPr>
        <p:sp>
          <p:nvSpPr>
            <p:cNvPr id="19" name="18 Elipse"/>
            <p:cNvSpPr/>
            <p:nvPr/>
          </p:nvSpPr>
          <p:spPr>
            <a:xfrm>
              <a:off x="-264294" y="4142513"/>
              <a:ext cx="3128615" cy="854404"/>
            </a:xfrm>
            <a:prstGeom prst="ellipse">
              <a:avLst/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2">
                <a:hueOff val="0"/>
                <a:satOff val="0"/>
                <a:lumOff val="0"/>
                <a:alphaOff val="0"/>
              </a:schemeClr>
            </a:fillRef>
            <a:effectRef idx="2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Elipse 18"/>
            <p:cNvSpPr/>
            <p:nvPr/>
          </p:nvSpPr>
          <p:spPr>
            <a:xfrm>
              <a:off x="193881" y="4267637"/>
              <a:ext cx="2212265" cy="6041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400" kern="1200" dirty="0" smtClean="0"/>
                <a:t>Sentido de reacción contra el espiritualismo medieval.</a:t>
              </a:r>
              <a:endParaRPr lang="es-ES" sz="1400" kern="1200" dirty="0"/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142844" y="1857364"/>
            <a:ext cx="2585162" cy="1034065"/>
            <a:chOff x="421930" y="732"/>
            <a:chExt cx="2585162" cy="1034065"/>
          </a:xfrm>
        </p:grpSpPr>
        <p:sp>
          <p:nvSpPr>
            <p:cNvPr id="40" name="39 Cheurón"/>
            <p:cNvSpPr/>
            <p:nvPr/>
          </p:nvSpPr>
          <p:spPr>
            <a:xfrm>
              <a:off x="421930" y="732"/>
              <a:ext cx="2585162" cy="103406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41" name="Cheurón 4"/>
            <p:cNvSpPr/>
            <p:nvPr/>
          </p:nvSpPr>
          <p:spPr>
            <a:xfrm>
              <a:off x="938963" y="732"/>
              <a:ext cx="1551097" cy="1034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300" kern="1200" dirty="0" smtClean="0"/>
                <a:t>Movimiento intelectual, filológico, filosófico y cultural europeo. </a:t>
              </a:r>
              <a:endParaRPr lang="es-ES" sz="1300" kern="1200" dirty="0"/>
            </a:p>
          </p:txBody>
        </p:sp>
      </p:grpSp>
      <p:grpSp>
        <p:nvGrpSpPr>
          <p:cNvPr id="31" name="30 Grupo"/>
          <p:cNvGrpSpPr/>
          <p:nvPr/>
        </p:nvGrpSpPr>
        <p:grpSpPr>
          <a:xfrm>
            <a:off x="142844" y="3036198"/>
            <a:ext cx="2585162" cy="1034065"/>
            <a:chOff x="421930" y="1179566"/>
            <a:chExt cx="2585162" cy="1034065"/>
          </a:xfrm>
        </p:grpSpPr>
        <p:sp>
          <p:nvSpPr>
            <p:cNvPr id="38" name="37 Cheurón"/>
            <p:cNvSpPr/>
            <p:nvPr/>
          </p:nvSpPr>
          <p:spPr>
            <a:xfrm>
              <a:off x="421930" y="1179566"/>
              <a:ext cx="2585162" cy="103406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9" name="Cheurón 6"/>
            <p:cNvSpPr/>
            <p:nvPr/>
          </p:nvSpPr>
          <p:spPr>
            <a:xfrm>
              <a:off x="938963" y="1179566"/>
              <a:ext cx="1551097" cy="1034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l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300" kern="1200" dirty="0" smtClean="0"/>
                <a:t>Se origina a mediados del siglo XIV  en la península itálica (especialmente en Florencia, Roma y Venecia).</a:t>
              </a:r>
              <a:endParaRPr lang="es-ES" sz="1300" kern="1200" dirty="0"/>
            </a:p>
          </p:txBody>
        </p:sp>
      </p:grpSp>
      <p:grpSp>
        <p:nvGrpSpPr>
          <p:cNvPr id="32" name="31 Grupo"/>
          <p:cNvGrpSpPr/>
          <p:nvPr/>
        </p:nvGrpSpPr>
        <p:grpSpPr>
          <a:xfrm>
            <a:off x="142844" y="4215032"/>
            <a:ext cx="2585162" cy="1034065"/>
            <a:chOff x="421930" y="2358400"/>
            <a:chExt cx="2585162" cy="1034065"/>
          </a:xfrm>
        </p:grpSpPr>
        <p:sp>
          <p:nvSpPr>
            <p:cNvPr id="36" name="35 Cheurón"/>
            <p:cNvSpPr/>
            <p:nvPr/>
          </p:nvSpPr>
          <p:spPr>
            <a:xfrm>
              <a:off x="421930" y="2358400"/>
              <a:ext cx="2585162" cy="103406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Cheurón 8"/>
            <p:cNvSpPr/>
            <p:nvPr/>
          </p:nvSpPr>
          <p:spPr>
            <a:xfrm>
              <a:off x="938963" y="2358400"/>
              <a:ext cx="1551097" cy="1034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3970" tIns="6985" rIns="0" bIns="6985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b="0" i="0" kern="1200" dirty="0" smtClean="0"/>
                <a:t>Buscó la difusión de los conocimientos para hacer del hombre un individuo verdaderamente humano y natural, en contraposición a lo divino y sobrenatural.</a:t>
              </a:r>
              <a:endParaRPr lang="es-ES" sz="1100" kern="1200" dirty="0"/>
            </a:p>
          </p:txBody>
        </p:sp>
      </p:grpSp>
      <p:grpSp>
        <p:nvGrpSpPr>
          <p:cNvPr id="33" name="32 Grupo"/>
          <p:cNvGrpSpPr/>
          <p:nvPr/>
        </p:nvGrpSpPr>
        <p:grpSpPr>
          <a:xfrm>
            <a:off x="142844" y="5393866"/>
            <a:ext cx="2585162" cy="1034065"/>
            <a:chOff x="421930" y="3537234"/>
            <a:chExt cx="2585162" cy="1034065"/>
          </a:xfrm>
        </p:grpSpPr>
        <p:sp>
          <p:nvSpPr>
            <p:cNvPr id="34" name="33 Cheurón"/>
            <p:cNvSpPr/>
            <p:nvPr/>
          </p:nvSpPr>
          <p:spPr>
            <a:xfrm>
              <a:off x="421930" y="3537234"/>
              <a:ext cx="2585162" cy="1034065"/>
            </a:xfrm>
            <a:prstGeom prst="chevron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Cheurón 10"/>
            <p:cNvSpPr/>
            <p:nvPr/>
          </p:nvSpPr>
          <p:spPr>
            <a:xfrm>
              <a:off x="938963" y="3537234"/>
              <a:ext cx="1551097" cy="1034065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6510" tIns="8255" rIns="0" bIns="8255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300" kern="1200" dirty="0" smtClean="0"/>
                <a:t>Humanismo viene de "</a:t>
              </a:r>
              <a:r>
                <a:rPr lang="es-ES" sz="1300" kern="1200" dirty="0" err="1" smtClean="0"/>
                <a:t>humanisti</a:t>
              </a:r>
              <a:r>
                <a:rPr lang="es-ES" sz="1300" kern="1200" dirty="0" smtClean="0"/>
                <a:t>" que significa amante de la ciencia, del saber, y cultor de las letras.</a:t>
              </a:r>
              <a:endParaRPr lang="es-ES" sz="1300" kern="1200" dirty="0"/>
            </a:p>
          </p:txBody>
        </p:sp>
      </p:grpSp>
      <p:pic>
        <p:nvPicPr>
          <p:cNvPr id="16386" name="Picture 2" descr="http://imagecache2.allposters.com/IMAGES/EUR/2300-20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91191" y="171987"/>
            <a:ext cx="1209965" cy="970997"/>
          </a:xfrm>
          <a:prstGeom prst="rect">
            <a:avLst/>
          </a:prstGeom>
          <a:noFill/>
        </p:spPr>
      </p:pic>
      <p:pic>
        <p:nvPicPr>
          <p:cNvPr id="16388" name="Picture 4" descr="http://t0.gstatic.com/images?q=tbn:ANd9GcRuzF2gOi733rmYv8d2sdd_A72TaefBAHJ8p0vM__TNFseTUMu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488" y="2214554"/>
            <a:ext cx="1500198" cy="38576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800" decel="100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800" decel="100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80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800" decel="100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800" decel="100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800" decel="1000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 smtClean="0"/>
              <a:t>Principales Exponentes del Humanismo</a:t>
            </a:r>
            <a:endParaRPr lang="es-ES" dirty="0"/>
          </a:p>
        </p:txBody>
      </p:sp>
      <p:pic>
        <p:nvPicPr>
          <p:cNvPr id="15364" name="Picture 4" descr="http://www.biography.com/imported/images/Biography/Images/Profiles/G/Johannes-Gensfleisch-Gutenberg-9323828-1-40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2285992"/>
            <a:ext cx="2000232" cy="2340000"/>
          </a:xfrm>
          <a:prstGeom prst="rect">
            <a:avLst/>
          </a:prstGeom>
          <a:noFill/>
        </p:spPr>
      </p:pic>
      <p:pic>
        <p:nvPicPr>
          <p:cNvPr id="15370" name="Picture 10" descr="http://4.bp.blogspot.com/_nFl5MaBmL5k/SPvoHwoPelI/AAAAAAAAAC0/CXBrzwE4nDY/s320/francesco_petrarca_4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2" y="2285992"/>
            <a:ext cx="2032875" cy="2340000"/>
          </a:xfrm>
          <a:prstGeom prst="rect">
            <a:avLst/>
          </a:prstGeom>
          <a:noFill/>
        </p:spPr>
      </p:pic>
      <p:pic>
        <p:nvPicPr>
          <p:cNvPr id="15372" name="Picture 12" descr="http://3.bp.blogspot.com/_nFl5MaBmL5k/SPvrZITp5nI/AAAAAAAAADc/HRsRhphMETA/s320/boccaccio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571736" y="2285992"/>
            <a:ext cx="1820812" cy="2340000"/>
          </a:xfrm>
          <a:prstGeom prst="rect">
            <a:avLst/>
          </a:prstGeom>
          <a:noFill/>
        </p:spPr>
      </p:pic>
      <p:sp>
        <p:nvSpPr>
          <p:cNvPr id="15376" name="AutoShape 16" descr="data:image/jpeg;base64,/9j/4AAQSkZJRgABAQAAAQABAAD/2wCEAAkGBxQSEhUUExQUFBUXGBYUFxgUFxoVFRgUFxgWFxQUFxcYHCggGBolHBQUITEhJSkrLi4uFx8zODMsNygtLisBCgoKDg0OGxAQGy0kICQsLCwsLCwsLCwsLCwsLCwsLCwsLCwsLCwsLCwsLCwsLCwsLCwsLCwsLCwsLCwsLCwsLP/AABEIAOAA4QMBIgACEQEDEQH/xAAcAAAABwEBAAAAAAAAAAAAAAAAAQIDBAUGBwj/xABBEAABAgQCBwUECAUDBQAAAAABAAIDBBEhMUEFBhJRYXGxIjKBkdETUqHBBxRCcpKT4fAWI1RigjND8RVTg7LC/8QAGgEAAgMBAQAAAAAAAAAAAAAAAgMAAQQFBv/EAC8RAAICAQMEAQEIAQUAAAAAAAABAgMRBBIhBTFBUZETIjJCUmFxgbHRFCMzU8H/2gAMAwEAAhEDEQA/AN1DenwFHhC1EvBJCFoHBIolgKyhJojqM0HoMh71RYW0EoM4Kun9PS0D/VisB3A7Tvwi6z099I0Nv+jCc/8AuedgeVyqykaK9NbZ9yLZtfCiQWCtwuaTGvc0+uyYcP7rdo+blVxtY5txvMvHAUb0CF2I1x6Te++EdfczCgRU4Ljn/Vo96x4x5xCor9JRPtPiH/yO9UP1F6Gro9r/ABI7Y4UCqNPafgybNuM/ZrZrRdzjuAXK5bTsZop7WIKXHbPzKyem9KRZmLtRHufTstqa0HBHCW5mLWaOWmxufc6Fq/riZnSYe8iHC2HsaHHsgWNXcSQuhRNOSzWF7o0INGPaB/VcAgxxC2qULqUA6kqBGiOeauuVay3+hnxFQznk6dp76VQNpsrCqcGxH4feDfVTfomjxHwo74hLi+MTU3vsjaPmuR7BGOPT9VZwNYJiFAMvCeWNJLn7NnOJx7WIFskePQo7JrDrpKygILw+J/24dHO/yODfFYGe+lSYcT7KGyGMie2adFgHBKY2v6q8FNs1g+kSfP8AutH+DU1/G8+42mHDk1oHRZ1oAO9XurugIk5FbDhggYufTstbmShZXJrdS3T2kI1Y0Z5gQyHPp2Q52LWWF115rVA0HoqHKwWwoYs0XObjm4qyKoNITspTWoBKDVCxBaiis7LvunonKJMfuu5HoVZDzj9Th+4zyQT6CcCd6YnQOaRCYnmtSAgglAZ4eiKPGaxpc8hrWgkuNgAN65Xrfrm+ZJhQCWQcCRZ0T0bwVN4NOm0s9RLbH5NRrBr1BgEsgj2zxax/lg8XZ+Cw2ldZ5mZPbiFrcNiH2G+NLlUsNoTkNpdZovvQNs9Lp+mU0rLWX+omgF80kur+81K+ogd519wUuHL2oBTncoNyRvWEV8NrqWFEA11cQrD6rhUk5qu044Qodh2nWHLMoN2XhC7r4VQc34Bo6e2gQQCWk3GJFaBNTbr13qs0Y/Ze0UoHbTT52+KmRRfFE1hmHp2odtWX3TIs9E7B5UVOLKz0maCm9V2x6FPr7HE6rNy1DT8CRU4Z5p/DDGmKYfEvuAy9eKN17nBMZzRQOf75pGeKDjX5JUMdm2V1CDT20wKNo8U4yWeQXhri0YmhLRzOASArByTdEMhPisbFf7JhIDn0LqDfQL0Vq7oqBAgsbLgFhAdtC5fbvE5rzk1wphfCoxW9+jfXMyzxAjEmA40aT/tuP/z0QMieDs4anQ2yJiWVBgkIEoIKEBWyRE7ruR6JwBIj913I9FCHnVBGgnAnfoQUmwFThieSagNssZ9J+nzChtl4Zo+ICXkYiHhTxWfJopqds1BeTN6960GaeYUI0gMNDT/ccMzw3LLtbTiigsxTwhHFLPZaWiNNe2IpkKpupcF1KtYMseKZ9rUbLfE+KsJaHQYJcn7GPKXIIEvTnmSpTiAKo2w01P8AZY7kk5yxPeQiFFa+pCyms83tPpk2n6q0kY2y7G2fgszORjtOO8k+CdXD7Zy+tS2RUF5/8GjEuylsDbDFXdVSvIBoMdkDzurcnNMs8Ceiyxv/AIIWkBWniVXOJcbfviVbCEYpIDezvOaeboJpp2z0CitjBYkZrtNbqrZWVrj2UTSAcj0qgW1WlhartJ7xVhJ6tsGNwN6GWsrXYGPSr/xYX8ma0fooxDnT5LoGqeqDbRIjQB9lpxp7x9FM0TopgINAAMBv5rXS0OwSfrSm/wBAbK661thz7f8AglaGhMaHQC1uzTaaKCmye80jOh+BCy2sn0WS8Yl8u4wHm9O9DPhiPBal5DC12bDf7hs798FcVrmtcHwYpx5OCzn0dz0EkCEIo3w3A140NCE1C1JnRjLRPh8ivQICFEYraY3UWFpGGGsjhohNFB7S8Sm4UOHNblMgpYKpBJYBsojZKcjKssIBIj913I9Cl0Tcbuu5HooQ87II0E4E9CNNByv4ZrhenNImamosQ3BcQ3gxtm/vius66T/sJGM4Gji32beb7dKriksKELLI73R6stz/AIHgCTRSpiJQUFj8kILbO3pp/acDVDjJ6RLgkyMMi5VvDaoUvCsEqJMhtUieWJn9p8Bw9I0imG6xFCCcDXAJelXnZOSy2lZkuig4dkNt5hT3zpfDBOPdPMZ0V/TxhnL0uozqJVT7pvBDmXkNNNxVFHdWoNswribNWnkqObbeo3rVWjD1uTdsf2FNG1EBOZ+A/wCFLjRg9wbUbOZVdFsMUGjDeicc8nLrvlCLivPc1Oj4zR2W39N9VYtjAXJAHGyxj5l7RsNNN9MSeJUaI85knmarM9LuecnSr6s4Rxt/wbwacgNN3tt49Ff6O2YgDh3SKgdCud6taHMxEG0P5bbu4/2rpUIBoAFgLCm5ZrqYVvC7gvXW3LnhFjDar6TIAuaeKyv1vZThkZiNetBxNOSGJnZrhHYbbQO8VGam6MfYsP2bDi37J+XguYaQkI0DtGtN7TlvV1qtrG5zmteauGDt7Mweq11zFzjlHQWlGSkNR7S0GcUCltTdapxoVkFIUR0RhQoIJEc9l3I9E4m4vddyPRQs86IIIJwJ0r6WJr+TBhe88uPJot8SudBthX4dVrPpNjF00xmTGDzca+izDrUtSqxt8nrOmR20x/UeqGsdvom5IXHkkzDxs2seoRwXFpCvwdVzSyWrowaLqkjxy4knMqRPx60A3VVfEiDyxQxSwZ3YorcRJp1HE8KeSVCjYjOgrzzUeM+zqniE9JEbTQc7eA/VG1weRhe3qfqe3/ZIsG1JoqOLDvWqtp+LU0H6UCq4xufEfqirH9UuVlu1fh4Irig0UujDao4jb4JpzQi5Ll5fbPxJ3D1UrR+jHRP7RvKnCC0dluAzzJ3pcrEuEOjRLG59jcavSjWwmbIoKDne9VYTFhglaPhgQ2jc0dEJhq5TeZGoRouXDngnLqtHFnQxtPAAZ7gqaWPswXGyhsnC921W2Dfm5EmyYJmm47xTaaNl1RY1IO47lA0LIAPdEwoDTmbKfG0zA2fYUMSI4GjWmtCMSXZJWhXXLHUG0KeOV02HAL5Ogw2dkDgOiPZTUnH22g54EbjmFKAW4xjdE40oUQCsgoFGUKIyVZQlNx+67keicaEiY7p5HooQ86oIIJpRfa1TW3PR89l2z+EAKrcPmjjPLosVxvtPefNxQdVYn3PZ6SO2uK/QhR33onYMYVvaiYjHtHmmnuNDbgp34L1NqhXKTDdGq7ncXw4JuIaNdUVOSTErSppuHzSolwOICNrGDz2n1MpUWVt9lwQC2tDyFD8Uco4+0rjj4JxhxG/91S4DKC2duZPojb4OfQv9xAiuxdkDQc+CYl4JfgOZ+akvhVsa0GA6kqbLENFAB0S3ZhcHS0/T5Wy32PC/sag6KBtQ053qrCDodgxFaeKlSra3/XzVrISRiPDGipKxztm3g7EdLpoLKiuPPcz+mIwY0Q22JxIyCb0NLB8RrThn1Vt9IOihLzAaBjDYa5VuHeKjatQKvLj9kfEp2NsDjX3fVsz48GtY6llIlm7RVc6IpsjEusjQBP0rI/yrbxXl4Kmbo2tzUjCn2abqLXyhDhQ4JLpXZuLhXyDkz8nIQxNB4ZYQy0NbSoP2nY4JyYlwHVwKuJSGBE2gMiFD0k29UblkFcMm6KnzXazAo4b27+YWqhm1Vz+UilrgRVbbREXaZyNPDJa6J5WGJtjjkmEINCWgAtAkMBAoFHRWUJATcyOy7keieoU3M913I9FCzzigggmFD0uTj04p1zSBWqEsyrfJHFwOf/CxeT29XZFaLkpmLF7VN1vHMp2GmnMJLjxKKK5OP1ib2Rj7yCJUin7skPNGAnl6JT35VpUJbRYA3xRM5Gmi5OSXpkF9jXKiW11AHYZDgE/FhigFcLm2J90KPOC96DDy5Iu4iL2vIzEnDXsmnU+iSKnOmFyboogbi34pSLal2JK2Uu7H4URwu1w8DQrb6i63NhRQ2OyziG7YxbXCo3cVi5TRkWL/AKbHP+6KpyPLFlnNLSLXBBBSpKLYUbJxWE+DqP0sSBe+XiNFdoFlt9QW/CqqtGyohsDRji47zmtFoCO6Z0S0k7ToLqEnGgNOhVWYd1luk84NNfKIrm1Tsq6ic9lRNuhJPcai9k5nBWD5uoWalIl1YseEGcF4RMl4pqkzcZoIae8b04JiXd2v0VTrHNeyjkuDjcAbIrQACh5JkeQWuSdNM2CDvWk1cmq0G8fEfofgswzTEOPDsakYb68dytNERKBpB7rgfjQjyJT6niQuxZibZqIlBqNy2mQARogEahBQTMx3Xcj0KdBSI/dd909FZDzegggmFEmG4hvBLf3a2uEUDAjenotmLCe3hwinhWTZOy8jifinIeaKYZQBx5HwTF3OP1atuuM/Q1GoHAZgU9UZF9kXIxIy4DeUh52b5nPd+qRCmaGzfiiwcWqzY2u2f6JLBQccP0TZlQcktj68PjdTIcKptdLlJo7umr0Vkdqw/wB+5B/6cDhZa7VTUb2pD4lfZjL3j6J/QOgNohzrcMz6BdN0bBFBSgHyQqUmYtWtNF7a48+xejdEQ4QAYxrRuaKJ6e1fgRwRFhMdlWnaHIq0hjJL2UxI57ZnNVNWRKNjwq7UN57NcdmlL8R8ljpqCWPcw4tJHkcV1MiixOuspsRWxALRBf7wx+FPJJvh9nKGVPDwU8KHZJfBxTku/KiktbmsKfJoK6HAxUuFCwT+xiUcNW+S8krRsvV43DtHkEnWOUEQVAG0M86KfKkMhlxxPTJQos60AucaNzqiiBnnJnJXVSK9jY8PZc4gggHZwJFwbHBX+gNBR9se1AYwGpFQS6mAoMArjVM1gmxDdtxbXMV9VdgLoRgnhmeVkuULCVspLUsJooRglhCiMhWiBBNxu47kehTiRH7ruR6KEPN6CCCaCPwnbPgSPGt1Lc6ooEmclqRYrMCIj/8A2KXCwHksJ7WpqUEyrDblJmBQX5+OSlth1c74eajz1gKckfkVq4qVE0/RXRolzW1sk1EI4nknXwnONKDcMkw+XIrUjGmKcjxzFCLmK04J+E8g2dQ2wN1CZKPGVQd2CeLXbjuwzVPBZtNWNa/ZuDY9S3AOpUjnvXWdEzjXhrmkFpFQW3rVefJeWcSAbYc1r9X4kaUeHNidmo2mUs70SZOMRsVJndGGyUCs9orWqBFAG1sOzD7X4HAq7gxg67SDxBRKSI4tDjiqbWaW9pLv3s7Y8MfhVWzymXs2qtOBBHmKKS5WCLhnOIDlJBwVbBNCW5g08sVMh3XLawzWSHRbI4EWqizDKDgm5ZxJxVosl6dnXluzDGGJOA3DmqyXhOdeJcClsvJaGPLAsaPHxUGYliGmmN0eSs4NHqrGLoZ90Oo3lS9OFVdhV2gWtECGG4BoHGv2q8a1VkF0oLCRik8sNGiATgRFBBAlGUZCsghJj9133T0TmykTA7LvunoqIebkEEE4E0mtstsTsbidof5AHrVVtAB1qtP9Jsvsx4b8nMp4tPoQsubmmVlifc9ZoZ7qUxutH03igTc2wG1MuiXX+YBv+WaKORQn+09FbH2f8U/2ZUONuyMLptss55vhifRSJOVc8AXAGO8nIKxiyJDLUoMRet86onNR4PKx005x3+CIYJAo34FS5WWe8AUpxN+iVIwhQ58cSruUhiizTsaGRq9jUlIBtz2nKeyEERZS4CdZTOyQ5NjMJDD4JFwaUT0pPOabF0M72ktB42SmivH5I2wgclaZC2ldY5iHSrvat3Ox8HBazQ2mWxmgtNwe004g8d/Nc5fDLcCR8R5K21Piu+tBtrg1yFiDdOrm84YucFjJAnuzHiA++7fvKegTN03p2Zh+3ig1HbdWxOagtmYe1Z48bdUmUcsJdi7iRgQRvTUMgblBbFtY1CJkQ4qlDBeTXS0YFoTpcKrMy88RZSmz4pioiYNXod9HuaMCNr/IGh+SuGqi1YY521ENhTZbXPMnlgr9i6Ff3UY5/eFlG1AoJoAaUkhyNQgQTcc9l3I9EspEbuO5HooQ82oI0E0o6v8ASXK7UsyIBUseK8GusfjRc29piu4aTkRHgRIR+2wgcDkfOi4c9pBIdWoOyehWSa8noOk25TgxhzqUI5FCK4CGSa7vGoTjW4hOScHbNPsg1PgqydO+LdclHyPS7C1gqb0r55JbY4pQ+aOZ3qvc/jXFAo7hldEY1qGOEWktDbgOzXMXb4jJWEtCLSdociLg+KzkGYIH7orbR2keNN4OBSrIMxX9PXev4LlgqlBiKVmmPPuHf9knqFKjy7m3ItvF2nxWbDRyp1yg8SRH2eSeDaoA23p1rVWQBp8GqstWZc/WmEbj8kwwBW+rjaTDeR6hMq5kgZ9jM6dlSY8U73u6lP6raviLHq9tWM7RrmT3R1PgraZlquceJPxKu9WIOzDcfecfIAD1TqeZ8i7HiJbGC0ihaKbqCigTGgIETGGBxb2T8FZsSltwmZeUZiLqZBJs+IOFQeoUiS1TgMIJ2nke+beQV/VAFDsj6C3y9iWMAFMsqJdEYKNGgQBBGUQCsgSUEQSwrIIKRMdx3I9E4m5nuu5HoqKPNyCCCaUeiYRXJPpE0WYE09zR2Io2xu2vtjzv4rrcILO/SDoj6xLEt78Il7eI+0PLos8lmJt0N30rk327HImPJFbkmoA45K3gQfZsAxce8eO5QNFwNkl5/wAePFTHTdO9UdFmll8I9UnlkeYJNQoRZirNw2kw6W5IoywOTK97U7BYT+7oyw3snYFqCqJvgKXYkwYxG/8AfFWujtKvh4OP3TgVTg3S4ZSJRM1lcZLEka2BPQYneaYZ3tw8lJMi6nYLXjeDQ/FY6FEINirCW0k5pxI5eiW4I5tuh/62aD2BbYgjwVtq4aTDfuu+Sz8prGcDQ/D4K40JpFr47AGhpuK4ZKQjiSMNtNkU9yFR44B3kmgG9TtCRTDiBjre0qRu2he3gfgqUaShsiEkPJBNhSljhcWTer8y6NNsLiTSpFTWgoaAeaZB7WCtPKUW2sJI6DDKWXJLQgtpzgqJYCJpSirKCBolFyRilKEDaUaSCgQrIBwQBQB3pahBCKP3XfdPRLKaj913I9FCHm9BBBMBPREJY7WvWsdqDAO9r3j4tbx4qHrFrSX1hQSQzBzs3cBuasgRX95rLKfhHZ0Wgy99nwOwxvSvZ1HApDRggXAY2HVIO6AsaMBTfdJhwy4m9sq9UQZtGp8B6qQ1qpvAfYjRJc1wHgVGfDpbDmrRGMEO9opSKnaOYT0JTHSjTwruRNkqZ+Y9Fe9FtoYYnXXQMu7dXkUnY31HMKZyDwEGCyutW4vs5iEa/aHxVM1ylS7yCDuNfJUBbHdFxLPTUDZmIo/vd1r80ejJ32ERrwK0tTgcU9rQR7YPyiMZEHiKH4hVcNm1fxpvVYwzPCKnUk/R1XRs42K3aYajPeDuIUtc10NpF8FwLTY5ZEbjxXQpCdbFYHN8RuO4rVXYpfucLV6R0vjsSUGoBGAmmMOiJqNEFZQaNJslFWiBEpSKiOihAwU1H7ruTuidTcY9l3I9FCHm5BBBMBL9zTlZKbBd73kE7Gc1riGxIbxgHseC1w95pOSJsdvvN/EPVYcP0erhdXj7y+UHDl8O0UPqtSDUnHGhSjMNp3meLh6oe3b77PBw9UDjINamC/EvlDMSHEbXshw4YpqFHBNPgVZiaZ77PxD1TEZkF2LmV37Y61VbX5Qa1VXmS+UIrUJbQorm7OERjh98V6pxkcEYtH+Q9VTrl6Ld9X5l8okuRlMtmG+838Q9UpsdvvN/E31QOuXor/UVfmXyh1gpinQaqOY7PfZ+IeqJsw0fbb+IeqmyXoH69X5l8okFgO7yR/V2nIeSaE0z3mfiHqgJlnvs/EPVVsn6ZPr1fmXyi/me3LQ3UqYZLD903b4YqlMOmBoDccDu5KZozSUMbUN8RgY8UJ2hZ2LXY5FQDMMqQXspvDhTmDVFtl3wJrurjmO5fJIZ/wAj5q30PpJ0F1Qag0qN4381Qsm2e+yo/uFD8U4J2H77KfeFvir2zXKRc7KZx2uS+UdYlphr2hzTUFPLn2gdZIcI0dEZsHHtCx3i61Y1mk/6mB+Y31WuuTkuUeevqVcsJ5RaG6VRVH8Syf8AUwPzG+qV/E0n/VQPzG+qahBaOaiKq3azSn9TA/Mb6ov4lk/6mB+Y31V4IWyWFUfxNJ/1UD8xvqlfxNJ/1UD8xvqqwyZLUhIjjsu5HoVW/wATSf8AVQPzG+qTF1lky0j6zAwP+43dzUIcBQSPaN95vmEEw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78" name="AutoShape 18" descr="data:image/jpeg;base64,/9j/4AAQSkZJRgABAQAAAQABAAD/2wCEAAkGBxQSEhUUExQUFBUXGBYUFxgUFxoVFRgUFxgWFxQUFxcYHCggGBolHBQUITEhJSkrLi4uFx8zODMsNygtLisBCgoKDg0OGxAQGy0kICQsLCwsLCwsLCwsLCwsLCwsLCwsLCwsLCwsLCwsLCwsLCwsLCwsLCwsLCwsLCwsLCwsLP/AABEIAOAA4QMBIgACEQEDEQH/xAAcAAAABwEBAAAAAAAAAAAAAAAAAQIDBAUGBwj/xABBEAABAgQCBwUECAUDBQAAAAABAAIDBBEhMUEFBhJRYXGxIjKBkdETUqHBBxRCcpKT4fAWI1RigjND8RVTg7LC/8QAGgEAAgMBAQAAAAAAAAAAAAAAAgMAAQQFBv/EAC8RAAICAQMEAQEIAQUAAAAAAAABAgMRBBIhBTFBUZETIjJCUmFxgbHRFCMzU8H/2gAMAwEAAhEDEQA/AN1DenwFHhC1EvBJCFoHBIolgKyhJojqM0HoMh71RYW0EoM4Kun9PS0D/VisB3A7Tvwi6z099I0Nv+jCc/8AuedgeVyqykaK9NbZ9yLZtfCiQWCtwuaTGvc0+uyYcP7rdo+blVxtY5txvMvHAUb0CF2I1x6Te++EdfczCgRU4Ljn/Vo96x4x5xCor9JRPtPiH/yO9UP1F6Gro9r/ABI7Y4UCqNPafgybNuM/ZrZrRdzjuAXK5bTsZop7WIKXHbPzKyem9KRZmLtRHufTstqa0HBHCW5mLWaOWmxufc6Fq/riZnSYe8iHC2HsaHHsgWNXcSQuhRNOSzWF7o0INGPaB/VcAgxxC2qULqUA6kqBGiOeauuVay3+hnxFQznk6dp76VQNpsrCqcGxH4feDfVTfomjxHwo74hLi+MTU3vsjaPmuR7BGOPT9VZwNYJiFAMvCeWNJLn7NnOJx7WIFskePQo7JrDrpKygILw+J/24dHO/yODfFYGe+lSYcT7KGyGMie2adFgHBKY2v6q8FNs1g+kSfP8AutH+DU1/G8+42mHDk1oHRZ1oAO9XurugIk5FbDhggYufTstbmShZXJrdS3T2kI1Y0Z5gQyHPp2Q52LWWF115rVA0HoqHKwWwoYs0XObjm4qyKoNITspTWoBKDVCxBaiis7LvunonKJMfuu5HoVZDzj9Th+4zyQT6CcCd6YnQOaRCYnmtSAgglAZ4eiKPGaxpc8hrWgkuNgAN65Xrfrm+ZJhQCWQcCRZ0T0bwVN4NOm0s9RLbH5NRrBr1BgEsgj2zxax/lg8XZ+Cw2ldZ5mZPbiFrcNiH2G+NLlUsNoTkNpdZovvQNs9Lp+mU0rLWX+omgF80kur+81K+ogd519wUuHL2oBTncoNyRvWEV8NrqWFEA11cQrD6rhUk5qu044Qodh2nWHLMoN2XhC7r4VQc34Bo6e2gQQCWk3GJFaBNTbr13qs0Y/Ze0UoHbTT52+KmRRfFE1hmHp2odtWX3TIs9E7B5UVOLKz0maCm9V2x6FPr7HE6rNy1DT8CRU4Z5p/DDGmKYfEvuAy9eKN17nBMZzRQOf75pGeKDjX5JUMdm2V1CDT20wKNo8U4yWeQXhri0YmhLRzOASArByTdEMhPisbFf7JhIDn0LqDfQL0Vq7oqBAgsbLgFhAdtC5fbvE5rzk1wphfCoxW9+jfXMyzxAjEmA40aT/tuP/z0QMieDs4anQ2yJiWVBgkIEoIKEBWyRE7ruR6JwBIj913I9FCHnVBGgnAnfoQUmwFThieSagNssZ9J+nzChtl4Zo+ICXkYiHhTxWfJopqds1BeTN6960GaeYUI0gMNDT/ccMzw3LLtbTiigsxTwhHFLPZaWiNNe2IpkKpupcF1KtYMseKZ9rUbLfE+KsJaHQYJcn7GPKXIIEvTnmSpTiAKo2w01P8AZY7kk5yxPeQiFFa+pCyms83tPpk2n6q0kY2y7G2fgszORjtOO8k+CdXD7Zy+tS2RUF5/8GjEuylsDbDFXdVSvIBoMdkDzurcnNMs8Ceiyxv/AIIWkBWniVXOJcbfviVbCEYpIDezvOaeboJpp2z0CitjBYkZrtNbqrZWVrj2UTSAcj0qgW1WlhartJ7xVhJ6tsGNwN6GWsrXYGPSr/xYX8ma0fooxDnT5LoGqeqDbRIjQB9lpxp7x9FM0TopgINAAMBv5rXS0OwSfrSm/wBAbK661thz7f8AglaGhMaHQC1uzTaaKCmye80jOh+BCy2sn0WS8Yl8u4wHm9O9DPhiPBal5DC12bDf7hs798FcVrmtcHwYpx5OCzn0dz0EkCEIo3w3A140NCE1C1JnRjLRPh8ivQICFEYraY3UWFpGGGsjhohNFB7S8Sm4UOHNblMgpYKpBJYBsojZKcjKssIBIj913I9Cl0Tcbuu5HooQ87II0E4E9CNNByv4ZrhenNImamosQ3BcQ3gxtm/vius66T/sJGM4Gji32beb7dKriksKELLI73R6stz/AIHgCTRSpiJQUFj8kILbO3pp/acDVDjJ6RLgkyMMi5VvDaoUvCsEqJMhtUieWJn9p8Bw9I0imG6xFCCcDXAJelXnZOSy2lZkuig4dkNt5hT3zpfDBOPdPMZ0V/TxhnL0uozqJVT7pvBDmXkNNNxVFHdWoNswribNWnkqObbeo3rVWjD1uTdsf2FNG1EBOZ+A/wCFLjRg9wbUbOZVdFsMUGjDeicc8nLrvlCLivPc1Oj4zR2W39N9VYtjAXJAHGyxj5l7RsNNN9MSeJUaI85knmarM9LuecnSr6s4Rxt/wbwacgNN3tt49Ff6O2YgDh3SKgdCud6taHMxEG0P5bbu4/2rpUIBoAFgLCm5ZrqYVvC7gvXW3LnhFjDar6TIAuaeKyv1vZThkZiNetBxNOSGJnZrhHYbbQO8VGam6MfYsP2bDi37J+XguYaQkI0DtGtN7TlvV1qtrG5zmteauGDt7Mweq11zFzjlHQWlGSkNR7S0GcUCltTdapxoVkFIUR0RhQoIJEc9l3I9E4m4vddyPRQs86IIIJwJ0r6WJr+TBhe88uPJot8SudBthX4dVrPpNjF00xmTGDzca+izDrUtSqxt8nrOmR20x/UeqGsdvom5IXHkkzDxs2seoRwXFpCvwdVzSyWrowaLqkjxy4knMqRPx60A3VVfEiDyxQxSwZ3YorcRJp1HE8KeSVCjYjOgrzzUeM+zqniE9JEbTQc7eA/VG1weRhe3qfqe3/ZIsG1JoqOLDvWqtp+LU0H6UCq4xufEfqirH9UuVlu1fh4Irig0UujDao4jb4JpzQi5Ll5fbPxJ3D1UrR+jHRP7RvKnCC0dluAzzJ3pcrEuEOjRLG59jcavSjWwmbIoKDne9VYTFhglaPhgQ2jc0dEJhq5TeZGoRouXDngnLqtHFnQxtPAAZ7gqaWPswXGyhsnC921W2Dfm5EmyYJmm47xTaaNl1RY1IO47lA0LIAPdEwoDTmbKfG0zA2fYUMSI4GjWmtCMSXZJWhXXLHUG0KeOV02HAL5Ogw2dkDgOiPZTUnH22g54EbjmFKAW4xjdE40oUQCsgoFGUKIyVZQlNx+67keicaEiY7p5HooQ86oIIJpRfa1TW3PR89l2z+EAKrcPmjjPLosVxvtPefNxQdVYn3PZ6SO2uK/QhR33onYMYVvaiYjHtHmmnuNDbgp34L1NqhXKTDdGq7ncXw4JuIaNdUVOSTErSppuHzSolwOICNrGDz2n1MpUWVt9lwQC2tDyFD8Uco4+0rjj4JxhxG/91S4DKC2duZPojb4OfQv9xAiuxdkDQc+CYl4JfgOZ+akvhVsa0GA6kqbLENFAB0S3ZhcHS0/T5Wy32PC/sag6KBtQ053qrCDodgxFaeKlSra3/XzVrISRiPDGipKxztm3g7EdLpoLKiuPPcz+mIwY0Q22JxIyCb0NLB8RrThn1Vt9IOihLzAaBjDYa5VuHeKjatQKvLj9kfEp2NsDjX3fVsz48GtY6llIlm7RVc6IpsjEusjQBP0rI/yrbxXl4Kmbo2tzUjCn2abqLXyhDhQ4JLpXZuLhXyDkz8nIQxNB4ZYQy0NbSoP2nY4JyYlwHVwKuJSGBE2gMiFD0k29UblkFcMm6KnzXazAo4b27+YWqhm1Vz+UilrgRVbbREXaZyNPDJa6J5WGJtjjkmEINCWgAtAkMBAoFHRWUJATcyOy7keieoU3M913I9FCzzigggmFD0uTj04p1zSBWqEsyrfJHFwOf/CxeT29XZFaLkpmLF7VN1vHMp2GmnMJLjxKKK5OP1ib2Rj7yCJUin7skPNGAnl6JT35VpUJbRYA3xRM5Gmi5OSXpkF9jXKiW11AHYZDgE/FhigFcLm2J90KPOC96DDy5Iu4iL2vIzEnDXsmnU+iSKnOmFyboogbi34pSLal2JK2Uu7H4URwu1w8DQrb6i63NhRQ2OyziG7YxbXCo3cVi5TRkWL/AKbHP+6KpyPLFlnNLSLXBBBSpKLYUbJxWE+DqP0sSBe+XiNFdoFlt9QW/CqqtGyohsDRji47zmtFoCO6Z0S0k7ToLqEnGgNOhVWYd1luk84NNfKIrm1Tsq6ic9lRNuhJPcai9k5nBWD5uoWalIl1YseEGcF4RMl4pqkzcZoIae8b04JiXd2v0VTrHNeyjkuDjcAbIrQACh5JkeQWuSdNM2CDvWk1cmq0G8fEfofgswzTEOPDsakYb68dytNERKBpB7rgfjQjyJT6niQuxZibZqIlBqNy2mQARogEahBQTMx3Xcj0KdBSI/dd909FZDzegggmFEmG4hvBLf3a2uEUDAjenotmLCe3hwinhWTZOy8jifinIeaKYZQBx5HwTF3OP1atuuM/Q1GoHAZgU9UZF9kXIxIy4DeUh52b5nPd+qRCmaGzfiiwcWqzY2u2f6JLBQccP0TZlQcktj68PjdTIcKptdLlJo7umr0Vkdqw/wB+5B/6cDhZa7VTUb2pD4lfZjL3j6J/QOgNohzrcMz6BdN0bBFBSgHyQqUmYtWtNF7a48+xejdEQ4QAYxrRuaKJ6e1fgRwRFhMdlWnaHIq0hjJL2UxI57ZnNVNWRKNjwq7UN57NcdmlL8R8ljpqCWPcw4tJHkcV1MiixOuspsRWxALRBf7wx+FPJJvh9nKGVPDwU8KHZJfBxTku/KiktbmsKfJoK6HAxUuFCwT+xiUcNW+S8krRsvV43DtHkEnWOUEQVAG0M86KfKkMhlxxPTJQos60AucaNzqiiBnnJnJXVSK9jY8PZc4gggHZwJFwbHBX+gNBR9se1AYwGpFQS6mAoMArjVM1gmxDdtxbXMV9VdgLoRgnhmeVkuULCVspLUsJooRglhCiMhWiBBNxu47kehTiRH7ruR6KEPN6CCCaCPwnbPgSPGt1Lc6ooEmclqRYrMCIj/8A2KXCwHksJ7WpqUEyrDblJmBQX5+OSlth1c74eajz1gKckfkVq4qVE0/RXRolzW1sk1EI4nknXwnONKDcMkw+XIrUjGmKcjxzFCLmK04J+E8g2dQ2wN1CZKPGVQd2CeLXbjuwzVPBZtNWNa/ZuDY9S3AOpUjnvXWdEzjXhrmkFpFQW3rVefJeWcSAbYc1r9X4kaUeHNidmo2mUs70SZOMRsVJndGGyUCs9orWqBFAG1sOzD7X4HAq7gxg67SDxBRKSI4tDjiqbWaW9pLv3s7Y8MfhVWzymXs2qtOBBHmKKS5WCLhnOIDlJBwVbBNCW5g08sVMh3XLawzWSHRbI4EWqizDKDgm5ZxJxVosl6dnXluzDGGJOA3DmqyXhOdeJcClsvJaGPLAsaPHxUGYliGmmN0eSs4NHqrGLoZ90Oo3lS9OFVdhV2gWtECGG4BoHGv2q8a1VkF0oLCRik8sNGiATgRFBBAlGUZCsghJj9133T0TmykTA7LvunoqIebkEEE4E0mtstsTsbidof5AHrVVtAB1qtP9Jsvsx4b8nMp4tPoQsubmmVlifc9ZoZ7qUxutH03igTc2wG1MuiXX+YBv+WaKORQn+09FbH2f8U/2ZUONuyMLptss55vhifRSJOVc8AXAGO8nIKxiyJDLUoMRet86onNR4PKx005x3+CIYJAo34FS5WWe8AUpxN+iVIwhQ58cSruUhiizTsaGRq9jUlIBtz2nKeyEERZS4CdZTOyQ5NjMJDD4JFwaUT0pPOabF0M72ktB42SmivH5I2wgclaZC2ldY5iHSrvat3Ox8HBazQ2mWxmgtNwe004g8d/Nc5fDLcCR8R5K21Piu+tBtrg1yFiDdOrm84YucFjJAnuzHiA++7fvKegTN03p2Zh+3ig1HbdWxOagtmYe1Z48bdUmUcsJdi7iRgQRvTUMgblBbFtY1CJkQ4qlDBeTXS0YFoTpcKrMy88RZSmz4pioiYNXod9HuaMCNr/IGh+SuGqi1YY521ENhTZbXPMnlgr9i6Ff3UY5/eFlG1AoJoAaUkhyNQgQTcc9l3I9EspEbuO5HooQ82oI0E0o6v8ASXK7UsyIBUseK8GusfjRc29piu4aTkRHgRIR+2wgcDkfOi4c9pBIdWoOyehWSa8noOk25TgxhzqUI5FCK4CGSa7vGoTjW4hOScHbNPsg1PgqydO+LdclHyPS7C1gqb0r55JbY4pQ+aOZ3qvc/jXFAo7hldEY1qGOEWktDbgOzXMXb4jJWEtCLSdociLg+KzkGYIH7orbR2keNN4OBSrIMxX9PXev4LlgqlBiKVmmPPuHf9knqFKjy7m3ItvF2nxWbDRyp1yg8SRH2eSeDaoA23p1rVWQBp8GqstWZc/WmEbj8kwwBW+rjaTDeR6hMq5kgZ9jM6dlSY8U73u6lP6raviLHq9tWM7RrmT3R1PgraZlquceJPxKu9WIOzDcfecfIAD1TqeZ8i7HiJbGC0ihaKbqCigTGgIETGGBxb2T8FZsSltwmZeUZiLqZBJs+IOFQeoUiS1TgMIJ2nke+beQV/VAFDsj6C3y9iWMAFMsqJdEYKNGgQBBGUQCsgSUEQSwrIIKRMdx3I9E4m5nuu5HoqKPNyCCCaUeiYRXJPpE0WYE09zR2Io2xu2vtjzv4rrcILO/SDoj6xLEt78Il7eI+0PLos8lmJt0N30rk327HImPJFbkmoA45K3gQfZsAxce8eO5QNFwNkl5/wAePFTHTdO9UdFmll8I9UnlkeYJNQoRZirNw2kw6W5IoywOTK97U7BYT+7oyw3snYFqCqJvgKXYkwYxG/8AfFWujtKvh4OP3TgVTg3S4ZSJRM1lcZLEka2BPQYneaYZ3tw8lJMi6nYLXjeDQ/FY6FEINirCW0k5pxI5eiW4I5tuh/62aD2BbYgjwVtq4aTDfuu+Sz8prGcDQ/D4K40JpFr47AGhpuK4ZKQjiSMNtNkU9yFR44B3kmgG9TtCRTDiBjre0qRu2he3gfgqUaShsiEkPJBNhSljhcWTer8y6NNsLiTSpFTWgoaAeaZB7WCtPKUW2sJI6DDKWXJLQgtpzgqJYCJpSirKCBolFyRilKEDaUaSCgQrIBwQBQB3pahBCKP3XfdPRLKaj913I9FCHm9BBBMBPREJY7WvWsdqDAO9r3j4tbx4qHrFrSX1hQSQzBzs3cBuasgRX95rLKfhHZ0Wgy99nwOwxvSvZ1HApDRggXAY2HVIO6AsaMBTfdJhwy4m9sq9UQZtGp8B6qQ1qpvAfYjRJc1wHgVGfDpbDmrRGMEO9opSKnaOYT0JTHSjTwruRNkqZ+Y9Fe9FtoYYnXXQMu7dXkUnY31HMKZyDwEGCyutW4vs5iEa/aHxVM1ylS7yCDuNfJUBbHdFxLPTUDZmIo/vd1r80ejJ32ERrwK0tTgcU9rQR7YPyiMZEHiKH4hVcNm1fxpvVYwzPCKnUk/R1XRs42K3aYajPeDuIUtc10NpF8FwLTY5ZEbjxXQpCdbFYHN8RuO4rVXYpfucLV6R0vjsSUGoBGAmmMOiJqNEFZQaNJslFWiBEpSKiOihAwU1H7ruTuidTcY9l3I9FCHm5BBBMBL9zTlZKbBd73kE7Gc1riGxIbxgHseC1w95pOSJsdvvN/EPVYcP0erhdXj7y+UHDl8O0UPqtSDUnHGhSjMNp3meLh6oe3b77PBw9UDjINamC/EvlDMSHEbXshw4YpqFHBNPgVZiaZ77PxD1TEZkF2LmV37Y61VbX5Qa1VXmS+UIrUJbQorm7OERjh98V6pxkcEYtH+Q9VTrl6Ld9X5l8okuRlMtmG+838Q9UpsdvvN/E31QOuXor/UVfmXyh1gpinQaqOY7PfZ+IeqJsw0fbb+IeqmyXoH69X5l8okFgO7yR/V2nIeSaE0z3mfiHqgJlnvs/EPVVsn6ZPr1fmXyi/me3LQ3UqYZLD903b4YqlMOmBoDccDu5KZozSUMbUN8RgY8UJ2hZ2LXY5FQDMMqQXspvDhTmDVFtl3wJrurjmO5fJIZ/wAj5q30PpJ0F1Qag0qN4381Qsm2e+yo/uFD8U4J2H77KfeFvir2zXKRc7KZx2uS+UdYlphr2hzTUFPLn2gdZIcI0dEZsHHtCx3i61Y1mk/6mB+Y31WuuTkuUeevqVcsJ5RaG6VRVH8Syf8AUwPzG+qV/E0n/VQPzG+qahBaOaiKq3azSn9TA/Mb6ov4lk/6mB+Y31V4IWyWFUfxNJ/1UD8xvqlfxNJ/1UD8xvqqwyZLUhIjjsu5HoVW/wATSf8AVQPzG+qTF1lky0j6zAwP+43dzUIcBQSPaN95vmEEw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5380" name="AutoShape 20" descr="data:image/jpeg;base64,/9j/4AAQSkZJRgABAQAAAQABAAD/2wCEAAkGBxQSEhUUExQUFBUXGBYUFxgUFxoVFRgUFxgWFxQUFxcYHCggGBolHBQUITEhJSkrLi4uFx8zODMsNygtLisBCgoKDg0OGxAQGy0kICQsLCwsLCwsLCwsLCwsLCwsLCwsLCwsLCwsLCwsLCwsLCwsLCwsLCwsLCwsLCwsLCwsLP/AABEIAOAA4QMBIgACEQEDEQH/xAAcAAAABwEBAAAAAAAAAAAAAAAAAQIDBAUGBwj/xABBEAABAgQCBwUECAUDBQAAAAABAAIDBBEhMUEFBhJRYXGxIjKBkdETUqHBBxRCcpKT4fAWI1RigjND8RVTg7LC/8QAGgEAAgMBAQAAAAAAAAAAAAAAAgMAAQQFBv/EAC8RAAICAQMEAQEIAQUAAAAAAAABAgMRBBIhBTFBUZETIjJCUmFxgbHRFCMzU8H/2gAMAwEAAhEDEQA/AN1DenwFHhC1EvBJCFoHBIolgKyhJojqM0HoMh71RYW0EoM4Kun9PS0D/VisB3A7Tvwi6z099I0Nv+jCc/8AuedgeVyqykaK9NbZ9yLZtfCiQWCtwuaTGvc0+uyYcP7rdo+blVxtY5txvMvHAUb0CF2I1x6Te++EdfczCgRU4Ljn/Vo96x4x5xCor9JRPtPiH/yO9UP1F6Gro9r/ABI7Y4UCqNPafgybNuM/ZrZrRdzjuAXK5bTsZop7WIKXHbPzKyem9KRZmLtRHufTstqa0HBHCW5mLWaOWmxufc6Fq/riZnSYe8iHC2HsaHHsgWNXcSQuhRNOSzWF7o0INGPaB/VcAgxxC2qULqUA6kqBGiOeauuVay3+hnxFQznk6dp76VQNpsrCqcGxH4feDfVTfomjxHwo74hLi+MTU3vsjaPmuR7BGOPT9VZwNYJiFAMvCeWNJLn7NnOJx7WIFskePQo7JrDrpKygILw+J/24dHO/yODfFYGe+lSYcT7KGyGMie2adFgHBKY2v6q8FNs1g+kSfP8AutH+DU1/G8+42mHDk1oHRZ1oAO9XurugIk5FbDhggYufTstbmShZXJrdS3T2kI1Y0Z5gQyHPp2Q52LWWF115rVA0HoqHKwWwoYs0XObjm4qyKoNITspTWoBKDVCxBaiis7LvunonKJMfuu5HoVZDzj9Th+4zyQT6CcCd6YnQOaRCYnmtSAgglAZ4eiKPGaxpc8hrWgkuNgAN65Xrfrm+ZJhQCWQcCRZ0T0bwVN4NOm0s9RLbH5NRrBr1BgEsgj2zxax/lg8XZ+Cw2ldZ5mZPbiFrcNiH2G+NLlUsNoTkNpdZovvQNs9Lp+mU0rLWX+omgF80kur+81K+ogd519wUuHL2oBTncoNyRvWEV8NrqWFEA11cQrD6rhUk5qu044Qodh2nWHLMoN2XhC7r4VQc34Bo6e2gQQCWk3GJFaBNTbr13qs0Y/Ze0UoHbTT52+KmRRfFE1hmHp2odtWX3TIs9E7B5UVOLKz0maCm9V2x6FPr7HE6rNy1DT8CRU4Z5p/DDGmKYfEvuAy9eKN17nBMZzRQOf75pGeKDjX5JUMdm2V1CDT20wKNo8U4yWeQXhri0YmhLRzOASArByTdEMhPisbFf7JhIDn0LqDfQL0Vq7oqBAgsbLgFhAdtC5fbvE5rzk1wphfCoxW9+jfXMyzxAjEmA40aT/tuP/z0QMieDs4anQ2yJiWVBgkIEoIKEBWyRE7ruR6JwBIj913I9FCHnVBGgnAnfoQUmwFThieSagNssZ9J+nzChtl4Zo+ICXkYiHhTxWfJopqds1BeTN6960GaeYUI0gMNDT/ccMzw3LLtbTiigsxTwhHFLPZaWiNNe2IpkKpupcF1KtYMseKZ9rUbLfE+KsJaHQYJcn7GPKXIIEvTnmSpTiAKo2w01P8AZY7kk5yxPeQiFFa+pCyms83tPpk2n6q0kY2y7G2fgszORjtOO8k+CdXD7Zy+tS2RUF5/8GjEuylsDbDFXdVSvIBoMdkDzurcnNMs8Ceiyxv/AIIWkBWniVXOJcbfviVbCEYpIDezvOaeboJpp2z0CitjBYkZrtNbqrZWVrj2UTSAcj0qgW1WlhartJ7xVhJ6tsGNwN6GWsrXYGPSr/xYX8ma0fooxDnT5LoGqeqDbRIjQB9lpxp7x9FM0TopgINAAMBv5rXS0OwSfrSm/wBAbK661thz7f8AglaGhMaHQC1uzTaaKCmye80jOh+BCy2sn0WS8Yl8u4wHm9O9DPhiPBal5DC12bDf7hs798FcVrmtcHwYpx5OCzn0dz0EkCEIo3w3A140NCE1C1JnRjLRPh8ivQICFEYraY3UWFpGGGsjhohNFB7S8Sm4UOHNblMgpYKpBJYBsojZKcjKssIBIj913I9Cl0Tcbuu5HooQ87II0E4E9CNNByv4ZrhenNImamosQ3BcQ3gxtm/vius66T/sJGM4Gji32beb7dKriksKELLI73R6stz/AIHgCTRSpiJQUFj8kILbO3pp/acDVDjJ6RLgkyMMi5VvDaoUvCsEqJMhtUieWJn9p8Bw9I0imG6xFCCcDXAJelXnZOSy2lZkuig4dkNt5hT3zpfDBOPdPMZ0V/TxhnL0uozqJVT7pvBDmXkNNNxVFHdWoNswribNWnkqObbeo3rVWjD1uTdsf2FNG1EBOZ+A/wCFLjRg9wbUbOZVdFsMUGjDeicc8nLrvlCLivPc1Oj4zR2W39N9VYtjAXJAHGyxj5l7RsNNN9MSeJUaI85knmarM9LuecnSr6s4Rxt/wbwacgNN3tt49Ff6O2YgDh3SKgdCud6taHMxEG0P5bbu4/2rpUIBoAFgLCm5ZrqYVvC7gvXW3LnhFjDar6TIAuaeKyv1vZThkZiNetBxNOSGJnZrhHYbbQO8VGam6MfYsP2bDi37J+XguYaQkI0DtGtN7TlvV1qtrG5zmteauGDt7Mweq11zFzjlHQWlGSkNR7S0GcUCltTdapxoVkFIUR0RhQoIJEc9l3I9E4m4vddyPRQs86IIIJwJ0r6WJr+TBhe88uPJot8SudBthX4dVrPpNjF00xmTGDzca+izDrUtSqxt8nrOmR20x/UeqGsdvom5IXHkkzDxs2seoRwXFpCvwdVzSyWrowaLqkjxy4knMqRPx60A3VVfEiDyxQxSwZ3YorcRJp1HE8KeSVCjYjOgrzzUeM+zqniE9JEbTQc7eA/VG1weRhe3qfqe3/ZIsG1JoqOLDvWqtp+LU0H6UCq4xufEfqirH9UuVlu1fh4Irig0UujDao4jb4JpzQi5Ll5fbPxJ3D1UrR+jHRP7RvKnCC0dluAzzJ3pcrEuEOjRLG59jcavSjWwmbIoKDne9VYTFhglaPhgQ2jc0dEJhq5TeZGoRouXDngnLqtHFnQxtPAAZ7gqaWPswXGyhsnC921W2Dfm5EmyYJmm47xTaaNl1RY1IO47lA0LIAPdEwoDTmbKfG0zA2fYUMSI4GjWmtCMSXZJWhXXLHUG0KeOV02HAL5Ogw2dkDgOiPZTUnH22g54EbjmFKAW4xjdE40oUQCsgoFGUKIyVZQlNx+67keicaEiY7p5HooQ86oIIJpRfa1TW3PR89l2z+EAKrcPmjjPLosVxvtPefNxQdVYn3PZ6SO2uK/QhR33onYMYVvaiYjHtHmmnuNDbgp34L1NqhXKTDdGq7ncXw4JuIaNdUVOSTErSppuHzSolwOICNrGDz2n1MpUWVt9lwQC2tDyFD8Uco4+0rjj4JxhxG/91S4DKC2duZPojb4OfQv9xAiuxdkDQc+CYl4JfgOZ+akvhVsa0GA6kqbLENFAB0S3ZhcHS0/T5Wy32PC/sag6KBtQ053qrCDodgxFaeKlSra3/XzVrISRiPDGipKxztm3g7EdLpoLKiuPPcz+mIwY0Q22JxIyCb0NLB8RrThn1Vt9IOihLzAaBjDYa5VuHeKjatQKvLj9kfEp2NsDjX3fVsz48GtY6llIlm7RVc6IpsjEusjQBP0rI/yrbxXl4Kmbo2tzUjCn2abqLXyhDhQ4JLpXZuLhXyDkz8nIQxNB4ZYQy0NbSoP2nY4JyYlwHVwKuJSGBE2gMiFD0k29UblkFcMm6KnzXazAo4b27+YWqhm1Vz+UilrgRVbbREXaZyNPDJa6J5WGJtjjkmEINCWgAtAkMBAoFHRWUJATcyOy7keieoU3M913I9FCzzigggmFD0uTj04p1zSBWqEsyrfJHFwOf/CxeT29XZFaLkpmLF7VN1vHMp2GmnMJLjxKKK5OP1ib2Rj7yCJUin7skPNGAnl6JT35VpUJbRYA3xRM5Gmi5OSXpkF9jXKiW11AHYZDgE/FhigFcLm2J90KPOC96DDy5Iu4iL2vIzEnDXsmnU+iSKnOmFyboogbi34pSLal2JK2Uu7H4URwu1w8DQrb6i63NhRQ2OyziG7YxbXCo3cVi5TRkWL/AKbHP+6KpyPLFlnNLSLXBBBSpKLYUbJxWE+DqP0sSBe+XiNFdoFlt9QW/CqqtGyohsDRji47zmtFoCO6Z0S0k7ToLqEnGgNOhVWYd1luk84NNfKIrm1Tsq6ic9lRNuhJPcai9k5nBWD5uoWalIl1YseEGcF4RMl4pqkzcZoIae8b04JiXd2v0VTrHNeyjkuDjcAbIrQACh5JkeQWuSdNM2CDvWk1cmq0G8fEfofgswzTEOPDsakYb68dytNERKBpB7rgfjQjyJT6niQuxZibZqIlBqNy2mQARogEahBQTMx3Xcj0KdBSI/dd909FZDzegggmFEmG4hvBLf3a2uEUDAjenotmLCe3hwinhWTZOy8jifinIeaKYZQBx5HwTF3OP1atuuM/Q1GoHAZgU9UZF9kXIxIy4DeUh52b5nPd+qRCmaGzfiiwcWqzY2u2f6JLBQccP0TZlQcktj68PjdTIcKptdLlJo7umr0Vkdqw/wB+5B/6cDhZa7VTUb2pD4lfZjL3j6J/QOgNohzrcMz6BdN0bBFBSgHyQqUmYtWtNF7a48+xejdEQ4QAYxrRuaKJ6e1fgRwRFhMdlWnaHIq0hjJL2UxI57ZnNVNWRKNjwq7UN57NcdmlL8R8ljpqCWPcw4tJHkcV1MiixOuspsRWxALRBf7wx+FPJJvh9nKGVPDwU8KHZJfBxTku/KiktbmsKfJoK6HAxUuFCwT+xiUcNW+S8krRsvV43DtHkEnWOUEQVAG0M86KfKkMhlxxPTJQos60AucaNzqiiBnnJnJXVSK9jY8PZc4gggHZwJFwbHBX+gNBR9se1AYwGpFQS6mAoMArjVM1gmxDdtxbXMV9VdgLoRgnhmeVkuULCVspLUsJooRglhCiMhWiBBNxu47kehTiRH7ruR6KEPN6CCCaCPwnbPgSPGt1Lc6ooEmclqRYrMCIj/8A2KXCwHksJ7WpqUEyrDblJmBQX5+OSlth1c74eajz1gKckfkVq4qVE0/RXRolzW1sk1EI4nknXwnONKDcMkw+XIrUjGmKcjxzFCLmK04J+E8g2dQ2wN1CZKPGVQd2CeLXbjuwzVPBZtNWNa/ZuDY9S3AOpUjnvXWdEzjXhrmkFpFQW3rVefJeWcSAbYc1r9X4kaUeHNidmo2mUs70SZOMRsVJndGGyUCs9orWqBFAG1sOzD7X4HAq7gxg67SDxBRKSI4tDjiqbWaW9pLv3s7Y8MfhVWzymXs2qtOBBHmKKS5WCLhnOIDlJBwVbBNCW5g08sVMh3XLawzWSHRbI4EWqizDKDgm5ZxJxVosl6dnXluzDGGJOA3DmqyXhOdeJcClsvJaGPLAsaPHxUGYliGmmN0eSs4NHqrGLoZ90Oo3lS9OFVdhV2gWtECGG4BoHGv2q8a1VkF0oLCRik8sNGiATgRFBBAlGUZCsghJj9133T0TmykTA7LvunoqIebkEEE4E0mtstsTsbidof5AHrVVtAB1qtP9Jsvsx4b8nMp4tPoQsubmmVlifc9ZoZ7qUxutH03igTc2wG1MuiXX+YBv+WaKORQn+09FbH2f8U/2ZUONuyMLptss55vhifRSJOVc8AXAGO8nIKxiyJDLUoMRet86onNR4PKx005x3+CIYJAo34FS5WWe8AUpxN+iVIwhQ58cSruUhiizTsaGRq9jUlIBtz2nKeyEERZS4CdZTOyQ5NjMJDD4JFwaUT0pPOabF0M72ktB42SmivH5I2wgclaZC2ldY5iHSrvat3Ox8HBazQ2mWxmgtNwe004g8d/Nc5fDLcCR8R5K21Piu+tBtrg1yFiDdOrm84YucFjJAnuzHiA++7fvKegTN03p2Zh+3ig1HbdWxOagtmYe1Z48bdUmUcsJdi7iRgQRvTUMgblBbFtY1CJkQ4qlDBeTXS0YFoTpcKrMy88RZSmz4pioiYNXod9HuaMCNr/IGh+SuGqi1YY521ENhTZbXPMnlgr9i6Ff3UY5/eFlG1AoJoAaUkhyNQgQTcc9l3I9EspEbuO5HooQ82oI0E0o6v8ASXK7UsyIBUseK8GusfjRc29piu4aTkRHgRIR+2wgcDkfOi4c9pBIdWoOyehWSa8noOk25TgxhzqUI5FCK4CGSa7vGoTjW4hOScHbNPsg1PgqydO+LdclHyPS7C1gqb0r55JbY4pQ+aOZ3qvc/jXFAo7hldEY1qGOEWktDbgOzXMXb4jJWEtCLSdociLg+KzkGYIH7orbR2keNN4OBSrIMxX9PXev4LlgqlBiKVmmPPuHf9knqFKjy7m3ItvF2nxWbDRyp1yg8SRH2eSeDaoA23p1rVWQBp8GqstWZc/WmEbj8kwwBW+rjaTDeR6hMq5kgZ9jM6dlSY8U73u6lP6raviLHq9tWM7RrmT3R1PgraZlquceJPxKu9WIOzDcfecfIAD1TqeZ8i7HiJbGC0ihaKbqCigTGgIETGGBxb2T8FZsSltwmZeUZiLqZBJs+IOFQeoUiS1TgMIJ2nke+beQV/VAFDsj6C3y9iWMAFMsqJdEYKNGgQBBGUQCsgSUEQSwrIIKRMdx3I9E4m5nuu5HoqKPNyCCCaUeiYRXJPpE0WYE09zR2Io2xu2vtjzv4rrcILO/SDoj6xLEt78Il7eI+0PLos8lmJt0N30rk327HImPJFbkmoA45K3gQfZsAxce8eO5QNFwNkl5/wAePFTHTdO9UdFmll8I9UnlkeYJNQoRZirNw2kw6W5IoywOTK97U7BYT+7oyw3snYFqCqJvgKXYkwYxG/8AfFWujtKvh4OP3TgVTg3S4ZSJRM1lcZLEka2BPQYneaYZ3tw8lJMi6nYLXjeDQ/FY6FEINirCW0k5pxI5eiW4I5tuh/62aD2BbYgjwVtq4aTDfuu+Sz8prGcDQ/D4K40JpFr47AGhpuK4ZKQjiSMNtNkU9yFR44B3kmgG9TtCRTDiBjre0qRu2he3gfgqUaShsiEkPJBNhSljhcWTer8y6NNsLiTSpFTWgoaAeaZB7WCtPKUW2sJI6DDKWXJLQgtpzgqJYCJpSirKCBolFyRilKEDaUaSCgQrIBwQBQB3pahBCKP3XfdPRLKaj913I9FCHm9BBBMBPREJY7WvWsdqDAO9r3j4tbx4qHrFrSX1hQSQzBzs3cBuasgRX95rLKfhHZ0Wgy99nwOwxvSvZ1HApDRggXAY2HVIO6AsaMBTfdJhwy4m9sq9UQZtGp8B6qQ1qpvAfYjRJc1wHgVGfDpbDmrRGMEO9opSKnaOYT0JTHSjTwruRNkqZ+Y9Fe9FtoYYnXXQMu7dXkUnY31HMKZyDwEGCyutW4vs5iEa/aHxVM1ylS7yCDuNfJUBbHdFxLPTUDZmIo/vd1r80ejJ32ERrwK0tTgcU9rQR7YPyiMZEHiKH4hVcNm1fxpvVYwzPCKnUk/R1XRs42K3aYajPeDuIUtc10NpF8FwLTY5ZEbjxXQpCdbFYHN8RuO4rVXYpfucLV6R0vjsSUGoBGAmmMOiJqNEFZQaNJslFWiBEpSKiOihAwU1H7ruTuidTcY9l3I9FCHm5BBBMBL9zTlZKbBd73kE7Gc1riGxIbxgHseC1w95pOSJsdvvN/EPVYcP0erhdXj7y+UHDl8O0UPqtSDUnHGhSjMNp3meLh6oe3b77PBw9UDjINamC/EvlDMSHEbXshw4YpqFHBNPgVZiaZ77PxD1TEZkF2LmV37Y61VbX5Qa1VXmS+UIrUJbQorm7OERjh98V6pxkcEYtH+Q9VTrl6Ld9X5l8okuRlMtmG+838Q9UpsdvvN/E31QOuXor/UVfmXyh1gpinQaqOY7PfZ+IeqJsw0fbb+IeqmyXoH69X5l8okFgO7yR/V2nIeSaE0z3mfiHqgJlnvs/EPVVsn6ZPr1fmXyi/me3LQ3UqYZLD903b4YqlMOmBoDccDu5KZozSUMbUN8RgY8UJ2hZ2LXY5FQDMMqQXspvDhTmDVFtl3wJrurjmO5fJIZ/wAj5q30PpJ0F1Qag0qN4381Qsm2e+yo/uFD8U4J2H77KfeFvir2zXKRc7KZx2uS+UdYlphr2hzTUFPLn2gdZIcI0dEZsHHtCx3i61Y1mk/6mB+Y31WuuTkuUeevqVcsJ5RaG6VRVH8Syf8AUwPzG+qV/E0n/VQPzG+qahBaOaiKq3azSn9TA/Mb6ov4lk/6mB+Y31V4IWyWFUfxNJ/1UD8xvqlfxNJ/1UD8xvqqwyZLUhIjjsu5HoVW/wATSf8AVQPzG+qTF1lky0j6zAwP+43dzUIcBQSPaN95vmEEw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pSp>
        <p:nvGrpSpPr>
          <p:cNvPr id="42" name="41 Grupo"/>
          <p:cNvGrpSpPr/>
          <p:nvPr/>
        </p:nvGrpSpPr>
        <p:grpSpPr>
          <a:xfrm>
            <a:off x="214282" y="4714884"/>
            <a:ext cx="2020093" cy="505023"/>
            <a:chOff x="451" y="1438597"/>
            <a:chExt cx="2020093" cy="505023"/>
          </a:xfrm>
        </p:grpSpPr>
        <p:sp>
          <p:nvSpPr>
            <p:cNvPr id="68" name="67 Rectángulo redondeado"/>
            <p:cNvSpPr/>
            <p:nvPr/>
          </p:nvSpPr>
          <p:spPr>
            <a:xfrm>
              <a:off x="451" y="1438597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9" name="68 Rectángulo"/>
            <p:cNvSpPr/>
            <p:nvPr/>
          </p:nvSpPr>
          <p:spPr>
            <a:xfrm>
              <a:off x="15243" y="1453389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/>
                <a:t>Francesco Petrarca</a:t>
              </a:r>
              <a:endParaRPr lang="es-ES" sz="1800" kern="1200" dirty="0"/>
            </a:p>
          </p:txBody>
        </p:sp>
      </p:grpSp>
      <p:sp>
        <p:nvSpPr>
          <p:cNvPr id="43" name="42 Flecha derecha"/>
          <p:cNvSpPr/>
          <p:nvPr/>
        </p:nvSpPr>
        <p:spPr>
          <a:xfrm rot="5400000">
            <a:off x="1180140" y="5264097"/>
            <a:ext cx="88379" cy="88379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3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4" name="43 Grupo"/>
          <p:cNvGrpSpPr/>
          <p:nvPr/>
        </p:nvGrpSpPr>
        <p:grpSpPr>
          <a:xfrm>
            <a:off x="214282" y="5396666"/>
            <a:ext cx="2020093" cy="505023"/>
            <a:chOff x="451" y="2120379"/>
            <a:chExt cx="2020093" cy="505023"/>
          </a:xfrm>
        </p:grpSpPr>
        <p:sp>
          <p:nvSpPr>
            <p:cNvPr id="66" name="65 Rectángulo redondeado"/>
            <p:cNvSpPr/>
            <p:nvPr/>
          </p:nvSpPr>
          <p:spPr>
            <a:xfrm>
              <a:off x="451" y="2120379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7" name="66 Rectángulo"/>
            <p:cNvSpPr/>
            <p:nvPr/>
          </p:nvSpPr>
          <p:spPr>
            <a:xfrm>
              <a:off x="15243" y="2135171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kern="1200" dirty="0" smtClean="0"/>
                <a:t>Padre del Humanismo, Una de sus obras fue “África”.</a:t>
              </a:r>
              <a:endParaRPr lang="es-ES" sz="1100" kern="1200" dirty="0"/>
            </a:p>
          </p:txBody>
        </p:sp>
      </p:grpSp>
      <p:grpSp>
        <p:nvGrpSpPr>
          <p:cNvPr id="45" name="44 Grupo"/>
          <p:cNvGrpSpPr/>
          <p:nvPr/>
        </p:nvGrpSpPr>
        <p:grpSpPr>
          <a:xfrm>
            <a:off x="2480469" y="4742525"/>
            <a:ext cx="2020093" cy="505023"/>
            <a:chOff x="2303358" y="1438597"/>
            <a:chExt cx="2020093" cy="505023"/>
          </a:xfrm>
        </p:grpSpPr>
        <p:sp>
          <p:nvSpPr>
            <p:cNvPr id="64" name="63 Rectángulo redondeado"/>
            <p:cNvSpPr/>
            <p:nvPr/>
          </p:nvSpPr>
          <p:spPr>
            <a:xfrm>
              <a:off x="2303358" y="1438597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5" name="64 Rectángulo"/>
            <p:cNvSpPr/>
            <p:nvPr/>
          </p:nvSpPr>
          <p:spPr>
            <a:xfrm>
              <a:off x="2318150" y="1453389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/>
                <a:t>Giovanni </a:t>
              </a:r>
              <a:r>
                <a:rPr lang="es-ES" sz="1800" kern="1200" dirty="0" err="1" smtClean="0"/>
                <a:t>Boccaccio</a:t>
              </a:r>
              <a:endParaRPr lang="es-ES" sz="1800" kern="1200" dirty="0"/>
            </a:p>
          </p:txBody>
        </p:sp>
      </p:grpSp>
      <p:sp>
        <p:nvSpPr>
          <p:cNvPr id="46" name="45 Flecha derecha"/>
          <p:cNvSpPr/>
          <p:nvPr/>
        </p:nvSpPr>
        <p:spPr>
          <a:xfrm rot="5400000">
            <a:off x="3446327" y="5291738"/>
            <a:ext cx="88379" cy="88379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3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47" name="46 Grupo"/>
          <p:cNvGrpSpPr/>
          <p:nvPr/>
        </p:nvGrpSpPr>
        <p:grpSpPr>
          <a:xfrm>
            <a:off x="2480469" y="5424307"/>
            <a:ext cx="2020093" cy="505023"/>
            <a:chOff x="2303358" y="2120379"/>
            <a:chExt cx="2020093" cy="505023"/>
          </a:xfrm>
        </p:grpSpPr>
        <p:sp>
          <p:nvSpPr>
            <p:cNvPr id="62" name="61 Rectángulo redondeado"/>
            <p:cNvSpPr/>
            <p:nvPr/>
          </p:nvSpPr>
          <p:spPr>
            <a:xfrm>
              <a:off x="2303358" y="2120379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63" name="62 Rectángulo"/>
            <p:cNvSpPr/>
            <p:nvPr/>
          </p:nvSpPr>
          <p:spPr>
            <a:xfrm>
              <a:off x="2318150" y="2135171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kern="1200" dirty="0" smtClean="0"/>
                <a:t>Su obra mas recordada “</a:t>
              </a:r>
              <a:r>
                <a:rPr lang="es-ES" sz="1100" kern="1200" dirty="0" err="1" smtClean="0"/>
                <a:t>Decameron</a:t>
              </a:r>
              <a:r>
                <a:rPr lang="es-ES" sz="1100" kern="1200" dirty="0" smtClean="0"/>
                <a:t>”.</a:t>
              </a:r>
              <a:endParaRPr lang="es-ES" sz="1100" kern="1200" dirty="0"/>
            </a:p>
          </p:txBody>
        </p:sp>
      </p:grpSp>
      <p:grpSp>
        <p:nvGrpSpPr>
          <p:cNvPr id="48" name="47 Grupo"/>
          <p:cNvGrpSpPr/>
          <p:nvPr/>
        </p:nvGrpSpPr>
        <p:grpSpPr>
          <a:xfrm>
            <a:off x="4713407" y="4742525"/>
            <a:ext cx="2020093" cy="505023"/>
            <a:chOff x="4606265" y="1438597"/>
            <a:chExt cx="2020093" cy="505023"/>
          </a:xfrm>
        </p:grpSpPr>
        <p:sp>
          <p:nvSpPr>
            <p:cNvPr id="60" name="59 Rectángulo redondeado"/>
            <p:cNvSpPr/>
            <p:nvPr/>
          </p:nvSpPr>
          <p:spPr>
            <a:xfrm>
              <a:off x="4606265" y="1438597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3">
                <a:hueOff val="0"/>
                <a:satOff val="0"/>
                <a:lumOff val="0"/>
                <a:alphaOff val="0"/>
              </a:schemeClr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1" name="60 Rectángulo"/>
            <p:cNvSpPr/>
            <p:nvPr/>
          </p:nvSpPr>
          <p:spPr>
            <a:xfrm>
              <a:off x="4621057" y="1453389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b="0" i="0" kern="1200" dirty="0" smtClean="0"/>
                <a:t>Dante Alighieri</a:t>
              </a:r>
              <a:endParaRPr lang="es-ES" sz="1800" kern="1200" dirty="0"/>
            </a:p>
          </p:txBody>
        </p:sp>
      </p:grpSp>
      <p:sp>
        <p:nvSpPr>
          <p:cNvPr id="49" name="48 Flecha derecha"/>
          <p:cNvSpPr/>
          <p:nvPr/>
        </p:nvSpPr>
        <p:spPr>
          <a:xfrm rot="5400000">
            <a:off x="5679264" y="5291738"/>
            <a:ext cx="88379" cy="88379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3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0" name="49 Grupo"/>
          <p:cNvGrpSpPr/>
          <p:nvPr/>
        </p:nvGrpSpPr>
        <p:grpSpPr>
          <a:xfrm>
            <a:off x="4713407" y="5424307"/>
            <a:ext cx="2020093" cy="505023"/>
            <a:chOff x="4606265" y="2120379"/>
            <a:chExt cx="2020093" cy="505023"/>
          </a:xfrm>
        </p:grpSpPr>
        <p:sp>
          <p:nvSpPr>
            <p:cNvPr id="58" name="57 Rectángulo redondeado"/>
            <p:cNvSpPr/>
            <p:nvPr/>
          </p:nvSpPr>
          <p:spPr>
            <a:xfrm>
              <a:off x="4606265" y="2120379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59" name="58 Rectángulo"/>
            <p:cNvSpPr/>
            <p:nvPr/>
          </p:nvSpPr>
          <p:spPr>
            <a:xfrm>
              <a:off x="4621057" y="2135171"/>
              <a:ext cx="1990509" cy="47543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kern="1200" dirty="0" smtClean="0"/>
                <a:t>Su obra más destacada “La Divina Comedia”</a:t>
              </a:r>
              <a:endParaRPr lang="es-ES" sz="1100" kern="1200" dirty="0"/>
            </a:p>
          </p:txBody>
        </p:sp>
      </p:grpSp>
      <p:grpSp>
        <p:nvGrpSpPr>
          <p:cNvPr id="51" name="50 Grupo"/>
          <p:cNvGrpSpPr/>
          <p:nvPr/>
        </p:nvGrpSpPr>
        <p:grpSpPr>
          <a:xfrm>
            <a:off x="7016314" y="4742525"/>
            <a:ext cx="2020093" cy="505023"/>
            <a:chOff x="6909172" y="1438597"/>
            <a:chExt cx="2020093" cy="505023"/>
          </a:xfrm>
        </p:grpSpPr>
        <p:sp>
          <p:nvSpPr>
            <p:cNvPr id="56" name="55 Rectángulo redondeado"/>
            <p:cNvSpPr/>
            <p:nvPr/>
          </p:nvSpPr>
          <p:spPr>
            <a:xfrm>
              <a:off x="6909172" y="1438597"/>
              <a:ext cx="2020093" cy="505023"/>
            </a:xfrm>
            <a:prstGeom prst="roundRect">
              <a:avLst>
                <a:gd name="adj" fmla="val 10000"/>
              </a:avLst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</p:sp>
        <p:sp>
          <p:nvSpPr>
            <p:cNvPr id="57" name="56 Rectángulo"/>
            <p:cNvSpPr/>
            <p:nvPr/>
          </p:nvSpPr>
          <p:spPr>
            <a:xfrm>
              <a:off x="6923964" y="1453389"/>
              <a:ext cx="1990509" cy="475439"/>
            </a:xfrm>
            <a:prstGeom prst="rect">
              <a:avLst/>
            </a:prstGeom>
          </p:spPr>
          <p:style>
            <a:lnRef idx="1">
              <a:schemeClr val="accent6"/>
            </a:lnRef>
            <a:fillRef idx="3">
              <a:schemeClr val="accent6"/>
            </a:fillRef>
            <a:effectRef idx="2">
              <a:schemeClr val="accent6"/>
            </a:effectRef>
            <a:fontRef idx="minor">
              <a:schemeClr val="lt1"/>
            </a:fontRef>
          </p:style>
          <p:txBody>
            <a:bodyPr spcFirstLastPara="0" vert="horz" wrap="square" lIns="22860" tIns="22860" rIns="22860" bIns="22860" numCol="1" spcCol="1270" anchor="ctr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800" kern="1200" dirty="0" smtClean="0"/>
                <a:t>Johannes Gutenberg</a:t>
              </a:r>
              <a:endParaRPr lang="es-ES" sz="1800" kern="1200" dirty="0"/>
            </a:p>
          </p:txBody>
        </p:sp>
      </p:grpSp>
      <p:sp>
        <p:nvSpPr>
          <p:cNvPr id="52" name="51 Flecha derecha"/>
          <p:cNvSpPr/>
          <p:nvPr/>
        </p:nvSpPr>
        <p:spPr>
          <a:xfrm rot="5400000">
            <a:off x="7982171" y="5291738"/>
            <a:ext cx="88379" cy="88379"/>
          </a:xfrm>
          <a:prstGeom prst="rightArrow">
            <a:avLst>
              <a:gd name="adj1" fmla="val 66700"/>
              <a:gd name="adj2" fmla="val 50000"/>
            </a:avLst>
          </a:prstGeom>
        </p:spPr>
        <p:style>
          <a:lnRef idx="0">
            <a:schemeClr val="accent3">
              <a:tint val="60000"/>
              <a:hueOff val="0"/>
              <a:satOff val="0"/>
              <a:lumOff val="0"/>
              <a:alphaOff val="0"/>
            </a:schemeClr>
          </a:lnRef>
          <a:fillRef idx="3">
            <a:schemeClr val="accent3">
              <a:tint val="60000"/>
              <a:hueOff val="0"/>
              <a:satOff val="0"/>
              <a:lumOff val="0"/>
              <a:alphaOff val="0"/>
            </a:schemeClr>
          </a:fillRef>
          <a:effectRef idx="2">
            <a:schemeClr val="accent3">
              <a:tint val="6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</p:sp>
      <p:grpSp>
        <p:nvGrpSpPr>
          <p:cNvPr id="53" name="52 Grupo"/>
          <p:cNvGrpSpPr/>
          <p:nvPr/>
        </p:nvGrpSpPr>
        <p:grpSpPr>
          <a:xfrm>
            <a:off x="7016314" y="5424307"/>
            <a:ext cx="2020093" cy="505023"/>
            <a:chOff x="6909172" y="2120379"/>
            <a:chExt cx="2020093" cy="505023"/>
          </a:xfrm>
        </p:grpSpPr>
        <p:sp>
          <p:nvSpPr>
            <p:cNvPr id="54" name="53 Rectángulo redondeado"/>
            <p:cNvSpPr/>
            <p:nvPr/>
          </p:nvSpPr>
          <p:spPr>
            <a:xfrm>
              <a:off x="6909172" y="2120379"/>
              <a:ext cx="2020093" cy="505023"/>
            </a:xfrm>
            <a:prstGeom prst="roundRect">
              <a:avLst>
                <a:gd name="adj" fmla="val 10000"/>
              </a:avLst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</p:sp>
        <p:sp>
          <p:nvSpPr>
            <p:cNvPr id="55" name="54 Rectángulo"/>
            <p:cNvSpPr/>
            <p:nvPr/>
          </p:nvSpPr>
          <p:spPr>
            <a:xfrm>
              <a:off x="6923964" y="2135171"/>
              <a:ext cx="1990509" cy="475439"/>
            </a:xfrm>
            <a:prstGeom prst="rect">
              <a:avLst/>
            </a:prstGeom>
            <a:ln>
              <a:noFill/>
            </a:ln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spcFirstLastPara="0" vert="horz" wrap="square" lIns="13970" tIns="13970" rIns="13970" bIns="13970" numCol="1" spcCol="1270" anchor="ctr" anchorCtr="0">
              <a:noAutofit/>
            </a:bodyPr>
            <a:lstStyle/>
            <a:p>
              <a:pPr lvl="0" algn="ctr" defTabSz="488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ES" sz="1100" kern="1200" dirty="0" smtClean="0"/>
                <a:t>Inventor de la imprenta, invento que  garantizo la difusión masiva de las ideas humanistas.</a:t>
              </a:r>
              <a:endParaRPr lang="es-ES" sz="1100" kern="1200" dirty="0"/>
            </a:p>
          </p:txBody>
        </p:sp>
      </p:grpSp>
      <p:sp>
        <p:nvSpPr>
          <p:cNvPr id="15382" name="AutoShape 22" descr="data:image/jpeg;base64,/9j/4AAQSkZJRgABAQAAAQABAAD/2wCEAAkGBxQSEhUUExQUFBUXGBYUFxgUFxoVFRgUFxgWFxQUFxcYHCggGBolHBQUITEhJSkrLi4uFx8zODMsNygtLisBCgoKDg0OGxAQGy0kICQsLCwsLCwsLCwsLCwsLCwsLCwsLCwsLCwsLCwsLCwsLCwsLCwsLCwsLCwsLCwsLCwsLP/AABEIAOAA4QMBIgACEQEDEQH/xAAcAAAABwEBAAAAAAAAAAAAAAAAAQIDBAUGBwj/xABBEAABAgQCBwUECAUDBQAAAAABAAIDBBEhMUEFBhJRYXGxIjKBkdETUqHBBxRCcpKT4fAWI1RigjND8RVTg7LC/8QAGgEAAgMBAQAAAAAAAAAAAAAAAgMAAQQFBv/EAC8RAAICAQMEAQEIAQUAAAAAAAABAgMRBBIhBTFBUZETIjJCUmFxgbHRFCMzU8H/2gAMAwEAAhEDEQA/AN1DenwFHhC1EvBJCFoHBIolgKyhJojqM0HoMh71RYW0EoM4Kun9PS0D/VisB3A7Tvwi6z099I0Nv+jCc/8AuedgeVyqykaK9NbZ9yLZtfCiQWCtwuaTGvc0+uyYcP7rdo+blVxtY5txvMvHAUb0CF2I1x6Te++EdfczCgRU4Ljn/Vo96x4x5xCor9JRPtPiH/yO9UP1F6Gro9r/ABI7Y4UCqNPafgybNuM/ZrZrRdzjuAXK5bTsZop7WIKXHbPzKyem9KRZmLtRHufTstqa0HBHCW5mLWaOWmxufc6Fq/riZnSYe8iHC2HsaHHsgWNXcSQuhRNOSzWF7o0INGPaB/VcAgxxC2qULqUA6kqBGiOeauuVay3+hnxFQznk6dp76VQNpsrCqcGxH4feDfVTfomjxHwo74hLi+MTU3vsjaPmuR7BGOPT9VZwNYJiFAMvCeWNJLn7NnOJx7WIFskePQo7JrDrpKygILw+J/24dHO/yODfFYGe+lSYcT7KGyGMie2adFgHBKY2v6q8FNs1g+kSfP8AutH+DU1/G8+42mHDk1oHRZ1oAO9XurugIk5FbDhggYufTstbmShZXJrdS3T2kI1Y0Z5gQyHPp2Q52LWWF115rVA0HoqHKwWwoYs0XObjm4qyKoNITspTWoBKDVCxBaiis7LvunonKJMfuu5HoVZDzj9Th+4zyQT6CcCd6YnQOaRCYnmtSAgglAZ4eiKPGaxpc8hrWgkuNgAN65Xrfrm+ZJhQCWQcCRZ0T0bwVN4NOm0s9RLbH5NRrBr1BgEsgj2zxax/lg8XZ+Cw2ldZ5mZPbiFrcNiH2G+NLlUsNoTkNpdZovvQNs9Lp+mU0rLWX+omgF80kur+81K+ogd519wUuHL2oBTncoNyRvWEV8NrqWFEA11cQrD6rhUk5qu044Qodh2nWHLMoN2XhC7r4VQc34Bo6e2gQQCWk3GJFaBNTbr13qs0Y/Ze0UoHbTT52+KmRRfFE1hmHp2odtWX3TIs9E7B5UVOLKz0maCm9V2x6FPr7HE6rNy1DT8CRU4Z5p/DDGmKYfEvuAy9eKN17nBMZzRQOf75pGeKDjX5JUMdm2V1CDT20wKNo8U4yWeQXhri0YmhLRzOASArByTdEMhPisbFf7JhIDn0LqDfQL0Vq7oqBAgsbLgFhAdtC5fbvE5rzk1wphfCoxW9+jfXMyzxAjEmA40aT/tuP/z0QMieDs4anQ2yJiWVBgkIEoIKEBWyRE7ruR6JwBIj913I9FCHnVBGgnAnfoQUmwFThieSagNssZ9J+nzChtl4Zo+ICXkYiHhTxWfJopqds1BeTN6960GaeYUI0gMNDT/ccMzw3LLtbTiigsxTwhHFLPZaWiNNe2IpkKpupcF1KtYMseKZ9rUbLfE+KsJaHQYJcn7GPKXIIEvTnmSpTiAKo2w01P8AZY7kk5yxPeQiFFa+pCyms83tPpk2n6q0kY2y7G2fgszORjtOO8k+CdXD7Zy+tS2RUF5/8GjEuylsDbDFXdVSvIBoMdkDzurcnNMs8Ceiyxv/AIIWkBWniVXOJcbfviVbCEYpIDezvOaeboJpp2z0CitjBYkZrtNbqrZWVrj2UTSAcj0qgW1WlhartJ7xVhJ6tsGNwN6GWsrXYGPSr/xYX8ma0fooxDnT5LoGqeqDbRIjQB9lpxp7x9FM0TopgINAAMBv5rXS0OwSfrSm/wBAbK661thz7f8AglaGhMaHQC1uzTaaKCmye80jOh+BCy2sn0WS8Yl8u4wHm9O9DPhiPBal5DC12bDf7hs798FcVrmtcHwYpx5OCzn0dz0EkCEIo3w3A140NCE1C1JnRjLRPh8ivQICFEYraY3UWFpGGGsjhohNFB7S8Sm4UOHNblMgpYKpBJYBsojZKcjKssIBIj913I9Cl0Tcbuu5HooQ87II0E4E9CNNByv4ZrhenNImamosQ3BcQ3gxtm/vius66T/sJGM4Gji32beb7dKriksKELLI73R6stz/AIHgCTRSpiJQUFj8kILbO3pp/acDVDjJ6RLgkyMMi5VvDaoUvCsEqJMhtUieWJn9p8Bw9I0imG6xFCCcDXAJelXnZOSy2lZkuig4dkNt5hT3zpfDBOPdPMZ0V/TxhnL0uozqJVT7pvBDmXkNNNxVFHdWoNswribNWnkqObbeo3rVWjD1uTdsf2FNG1EBOZ+A/wCFLjRg9wbUbOZVdFsMUGjDeicc8nLrvlCLivPc1Oj4zR2W39N9VYtjAXJAHGyxj5l7RsNNN9MSeJUaI85knmarM9LuecnSr6s4Rxt/wbwacgNN3tt49Ff6O2YgDh3SKgdCud6taHMxEG0P5bbu4/2rpUIBoAFgLCm5ZrqYVvC7gvXW3LnhFjDar6TIAuaeKyv1vZThkZiNetBxNOSGJnZrhHYbbQO8VGam6MfYsP2bDi37J+XguYaQkI0DtGtN7TlvV1qtrG5zmteauGDt7Mweq11zFzjlHQWlGSkNR7S0GcUCltTdapxoVkFIUR0RhQoIJEc9l3I9E4m4vddyPRQs86IIIJwJ0r6WJr+TBhe88uPJot8SudBthX4dVrPpNjF00xmTGDzca+izDrUtSqxt8nrOmR20x/UeqGsdvom5IXHkkzDxs2seoRwXFpCvwdVzSyWrowaLqkjxy4knMqRPx60A3VVfEiDyxQxSwZ3YorcRJp1HE8KeSVCjYjOgrzzUeM+zqniE9JEbTQc7eA/VG1weRhe3qfqe3/ZIsG1JoqOLDvWqtp+LU0H6UCq4xufEfqirH9UuVlu1fh4Irig0UujDao4jb4JpzQi5Ll5fbPxJ3D1UrR+jHRP7RvKnCC0dluAzzJ3pcrEuEOjRLG59jcavSjWwmbIoKDne9VYTFhglaPhgQ2jc0dEJhq5TeZGoRouXDngnLqtHFnQxtPAAZ7gqaWPswXGyhsnC921W2Dfm5EmyYJmm47xTaaNl1RY1IO47lA0LIAPdEwoDTmbKfG0zA2fYUMSI4GjWmtCMSXZJWhXXLHUG0KeOV02HAL5Ogw2dkDgOiPZTUnH22g54EbjmFKAW4xjdE40oUQCsgoFGUKIyVZQlNx+67keicaEiY7p5HooQ86oIIJpRfa1TW3PR89l2z+EAKrcPmjjPLosVxvtPefNxQdVYn3PZ6SO2uK/QhR33onYMYVvaiYjHtHmmnuNDbgp34L1NqhXKTDdGq7ncXw4JuIaNdUVOSTErSppuHzSolwOICNrGDz2n1MpUWVt9lwQC2tDyFD8Uco4+0rjj4JxhxG/91S4DKC2duZPojb4OfQv9xAiuxdkDQc+CYl4JfgOZ+akvhVsa0GA6kqbLENFAB0S3ZhcHS0/T5Wy32PC/sag6KBtQ053qrCDodgxFaeKlSra3/XzVrISRiPDGipKxztm3g7EdLpoLKiuPPcz+mIwY0Q22JxIyCb0NLB8RrThn1Vt9IOihLzAaBjDYa5VuHeKjatQKvLj9kfEp2NsDjX3fVsz48GtY6llIlm7RVc6IpsjEusjQBP0rI/yrbxXl4Kmbo2tzUjCn2abqLXyhDhQ4JLpXZuLhXyDkz8nIQxNB4ZYQy0NbSoP2nY4JyYlwHVwKuJSGBE2gMiFD0k29UblkFcMm6KnzXazAo4b27+YWqhm1Vz+UilrgRVbbREXaZyNPDJa6J5WGJtjjkmEINCWgAtAkMBAoFHRWUJATcyOy7keieoU3M913I9FCzzigggmFD0uTj04p1zSBWqEsyrfJHFwOf/CxeT29XZFaLkpmLF7VN1vHMp2GmnMJLjxKKK5OP1ib2Rj7yCJUin7skPNGAnl6JT35VpUJbRYA3xRM5Gmi5OSXpkF9jXKiW11AHYZDgE/FhigFcLm2J90KPOC96DDy5Iu4iL2vIzEnDXsmnU+iSKnOmFyboogbi34pSLal2JK2Uu7H4URwu1w8DQrb6i63NhRQ2OyziG7YxbXCo3cVi5TRkWL/AKbHP+6KpyPLFlnNLSLXBBBSpKLYUbJxWE+DqP0sSBe+XiNFdoFlt9QW/CqqtGyohsDRji47zmtFoCO6Z0S0k7ToLqEnGgNOhVWYd1luk84NNfKIrm1Tsq6ic9lRNuhJPcai9k5nBWD5uoWalIl1YseEGcF4RMl4pqkzcZoIae8b04JiXd2v0VTrHNeyjkuDjcAbIrQACh5JkeQWuSdNM2CDvWk1cmq0G8fEfofgswzTEOPDsakYb68dytNERKBpB7rgfjQjyJT6niQuxZibZqIlBqNy2mQARogEahBQTMx3Xcj0KdBSI/dd909FZDzegggmFEmG4hvBLf3a2uEUDAjenotmLCe3hwinhWTZOy8jifinIeaKYZQBx5HwTF3OP1atuuM/Q1GoHAZgU9UZF9kXIxIy4DeUh52b5nPd+qRCmaGzfiiwcWqzY2u2f6JLBQccP0TZlQcktj68PjdTIcKptdLlJo7umr0Vkdqw/wB+5B/6cDhZa7VTUb2pD4lfZjL3j6J/QOgNohzrcMz6BdN0bBFBSgHyQqUmYtWtNF7a48+xejdEQ4QAYxrRuaKJ6e1fgRwRFhMdlWnaHIq0hjJL2UxI57ZnNVNWRKNjwq7UN57NcdmlL8R8ljpqCWPcw4tJHkcV1MiixOuspsRWxALRBf7wx+FPJJvh9nKGVPDwU8KHZJfBxTku/KiktbmsKfJoK6HAxUuFCwT+xiUcNW+S8krRsvV43DtHkEnWOUEQVAG0M86KfKkMhlxxPTJQos60AucaNzqiiBnnJnJXVSK9jY8PZc4gggHZwJFwbHBX+gNBR9se1AYwGpFQS6mAoMArjVM1gmxDdtxbXMV9VdgLoRgnhmeVkuULCVspLUsJooRglhCiMhWiBBNxu47kehTiRH7ruR6KEPN6CCCaCPwnbPgSPGt1Lc6ooEmclqRYrMCIj/8A2KXCwHksJ7WpqUEyrDblJmBQX5+OSlth1c74eajz1gKckfkVq4qVE0/RXRolzW1sk1EI4nknXwnONKDcMkw+XIrUjGmKcjxzFCLmK04J+E8g2dQ2wN1CZKPGVQd2CeLXbjuwzVPBZtNWNa/ZuDY9S3AOpUjnvXWdEzjXhrmkFpFQW3rVefJeWcSAbYc1r9X4kaUeHNidmo2mUs70SZOMRsVJndGGyUCs9orWqBFAG1sOzD7X4HAq7gxg67SDxBRKSI4tDjiqbWaW9pLv3s7Y8MfhVWzymXs2qtOBBHmKKS5WCLhnOIDlJBwVbBNCW5g08sVMh3XLawzWSHRbI4EWqizDKDgm5ZxJxVosl6dnXluzDGGJOA3DmqyXhOdeJcClsvJaGPLAsaPHxUGYliGmmN0eSs4NHqrGLoZ90Oo3lS9OFVdhV2gWtECGG4BoHGv2q8a1VkF0oLCRik8sNGiATgRFBBAlGUZCsghJj9133T0TmykTA7LvunoqIebkEEE4E0mtstsTsbidof5AHrVVtAB1qtP9Jsvsx4b8nMp4tPoQsubmmVlifc9ZoZ7qUxutH03igTc2wG1MuiXX+YBv+WaKORQn+09FbH2f8U/2ZUONuyMLptss55vhifRSJOVc8AXAGO8nIKxiyJDLUoMRet86onNR4PKx005x3+CIYJAo34FS5WWe8AUpxN+iVIwhQ58cSruUhiizTsaGRq9jUlIBtz2nKeyEERZS4CdZTOyQ5NjMJDD4JFwaUT0pPOabF0M72ktB42SmivH5I2wgclaZC2ldY5iHSrvat3Ox8HBazQ2mWxmgtNwe004g8d/Nc5fDLcCR8R5K21Piu+tBtrg1yFiDdOrm84YucFjJAnuzHiA++7fvKegTN03p2Zh+3ig1HbdWxOagtmYe1Z48bdUmUcsJdi7iRgQRvTUMgblBbFtY1CJkQ4qlDBeTXS0YFoTpcKrMy88RZSmz4pioiYNXod9HuaMCNr/IGh+SuGqi1YY521ENhTZbXPMnlgr9i6Ff3UY5/eFlG1AoJoAaUkhyNQgQTcc9l3I9EspEbuO5HooQ82oI0E0o6v8ASXK7UsyIBUseK8GusfjRc29piu4aTkRHgRIR+2wgcDkfOi4c9pBIdWoOyehWSa8noOk25TgxhzqUI5FCK4CGSa7vGoTjW4hOScHbNPsg1PgqydO+LdclHyPS7C1gqb0r55JbY4pQ+aOZ3qvc/jXFAo7hldEY1qGOEWktDbgOzXMXb4jJWEtCLSdociLg+KzkGYIH7orbR2keNN4OBSrIMxX9PXev4LlgqlBiKVmmPPuHf9knqFKjy7m3ItvF2nxWbDRyp1yg8SRH2eSeDaoA23p1rVWQBp8GqstWZc/WmEbj8kwwBW+rjaTDeR6hMq5kgZ9jM6dlSY8U73u6lP6raviLHq9tWM7RrmT3R1PgraZlquceJPxKu9WIOzDcfecfIAD1TqeZ8i7HiJbGC0ihaKbqCigTGgIETGGBxb2T8FZsSltwmZeUZiLqZBJs+IOFQeoUiS1TgMIJ2nke+beQV/VAFDsj6C3y9iWMAFMsqJdEYKNGgQBBGUQCsgSUEQSwrIIKRMdx3I9E4m5nuu5HoqKPNyCCCaUeiYRXJPpE0WYE09zR2Io2xu2vtjzv4rrcILO/SDoj6xLEt78Il7eI+0PLos8lmJt0N30rk327HImPJFbkmoA45K3gQfZsAxce8eO5QNFwNkl5/wAePFTHTdO9UdFmll8I9UnlkeYJNQoRZirNw2kw6W5IoywOTK97U7BYT+7oyw3snYFqCqJvgKXYkwYxG/8AfFWujtKvh4OP3TgVTg3S4ZSJRM1lcZLEka2BPQYneaYZ3tw8lJMi6nYLXjeDQ/FY6FEINirCW0k5pxI5eiW4I5tuh/62aD2BbYgjwVtq4aTDfuu+Sz8prGcDQ/D4K40JpFr47AGhpuK4ZKQjiSMNtNkU9yFR44B3kmgG9TtCRTDiBjre0qRu2he3gfgqUaShsiEkPJBNhSljhcWTer8y6NNsLiTSpFTWgoaAeaZB7WCtPKUW2sJI6DDKWXJLQgtpzgqJYCJpSirKCBolFyRilKEDaUaSCgQrIBwQBQB3pahBCKP3XfdPRLKaj913I9FCHm9BBBMBPREJY7WvWsdqDAO9r3j4tbx4qHrFrSX1hQSQzBzs3cBuasgRX95rLKfhHZ0Wgy99nwOwxvSvZ1HApDRggXAY2HVIO6AsaMBTfdJhwy4m9sq9UQZtGp8B6qQ1qpvAfYjRJc1wHgVGfDpbDmrRGMEO9opSKnaOYT0JTHSjTwruRNkqZ+Y9Fe9FtoYYnXXQMu7dXkUnY31HMKZyDwEGCyutW4vs5iEa/aHxVM1ylS7yCDuNfJUBbHdFxLPTUDZmIo/vd1r80ejJ32ERrwK0tTgcU9rQR7YPyiMZEHiKH4hVcNm1fxpvVYwzPCKnUk/R1XRs42K3aYajPeDuIUtc10NpF8FwLTY5ZEbjxXQpCdbFYHN8RuO4rVXYpfucLV6R0vjsSUGoBGAmmMOiJqNEFZQaNJslFWiBEpSKiOihAwU1H7ruTuidTcY9l3I9FCHm5BBBMBL9zTlZKbBd73kE7Gc1riGxIbxgHseC1w95pOSJsdvvN/EPVYcP0erhdXj7y+UHDl8O0UPqtSDUnHGhSjMNp3meLh6oe3b77PBw9UDjINamC/EvlDMSHEbXshw4YpqFHBNPgVZiaZ77PxD1TEZkF2LmV37Y61VbX5Qa1VXmS+UIrUJbQorm7OERjh98V6pxkcEYtH+Q9VTrl6Ld9X5l8okuRlMtmG+838Q9UpsdvvN/E31QOuXor/UVfmXyh1gpinQaqOY7PfZ+IeqJsw0fbb+IeqmyXoH69X5l8okFgO7yR/V2nIeSaE0z3mfiHqgJlnvs/EPVVsn6ZPr1fmXyi/me3LQ3UqYZLD903b4YqlMOmBoDccDu5KZozSUMbUN8RgY8UJ2hZ2LXY5FQDMMqQXspvDhTmDVFtl3wJrurjmO5fJIZ/wAj5q30PpJ0F1Qag0qN4381Qsm2e+yo/uFD8U4J2H77KfeFvir2zXKRc7KZx2uS+UdYlphr2hzTUFPLn2gdZIcI0dEZsHHtCx3i61Y1mk/6mB+Y31WuuTkuUeevqVcsJ5RaG6VRVH8Syf8AUwPzG+qV/E0n/VQPzG+qahBaOaiKq3azSn9TA/Mb6ov4lk/6mB+Y31V4IWyWFUfxNJ/1UD8xvqlfxNJ/1UD8xvqqwyZLUhIjjsu5HoVW/wATSf8AVQPzG+qTF1lky0j6zAwP+43dzUIcBQSPaN95vmEEw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5384" name="Picture 24" descr="http://www.lavitadidante.it/wp-content/uploads/2012/08/dante-alighieri-uffizzi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29190" y="2285992"/>
            <a:ext cx="1699006" cy="234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43" dur="20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texto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HUMANISMO Y DEBATE DE LA MODERNIDAD</a:t>
            </a:r>
            <a:endParaRPr lang="es-ES" dirty="0"/>
          </a:p>
        </p:txBody>
      </p:sp>
      <p:sp>
        <p:nvSpPr>
          <p:cNvPr id="4" name="3 Marcador de posición de imagen"/>
          <p:cNvSpPr>
            <a:spLocks noGrp="1"/>
          </p:cNvSpPr>
          <p:nvPr>
            <p:ph type="pic" idx="1"/>
          </p:nvPr>
        </p:nvSpPr>
        <p:spPr/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Pensamiento Moderno</a:t>
            </a:r>
            <a:endParaRPr lang="es-ES" dirty="0"/>
          </a:p>
        </p:txBody>
      </p:sp>
      <p:sp>
        <p:nvSpPr>
          <p:cNvPr id="17410" name="AutoShape 2" descr="data:image/jpeg;base64,/9j/4AAQSkZJRgABAQAAAQABAAD/2wCEAAkGBxQSEhUUExQUFBUXGBYUFxgUFxoVFRgUFxgWFxQUFxcYHCggGBolHBQUITEhJSkrLi4uFx8zODMsNygtLisBCgoKDg0OGxAQGy0kICQsLCwsLCwsLCwsLCwsLCwsLCwsLCwsLCwsLCwsLCwsLCwsLCwsLCwsLCwsLCwsLCwsLP/AABEIAOAA4QMBIgACEQEDEQH/xAAcAAAABwEBAAAAAAAAAAAAAAAAAQIDBAUGBwj/xABBEAABAgQCBwUECAUDBQAAAAABAAIDBBEhMUEFBhJRYXGxIjKBkdETUqHBBxRCcpKT4fAWI1RigjND8RVTg7LC/8QAGgEAAgMBAQAAAAAAAAAAAAAAAgMAAQQFBv/EAC8RAAICAQMEAQEIAQUAAAAAAAABAgMRBBIhBTFBUZETIjJCUmFxgbHRFCMzU8H/2gAMAwEAAhEDEQA/AN1DenwFHhC1EvBJCFoHBIolgKyhJojqM0HoMh71RYW0EoM4Kun9PS0D/VisB3A7Tvwi6z099I0Nv+jCc/8AuedgeVyqykaK9NbZ9yLZtfCiQWCtwuaTGvc0+uyYcP7rdo+blVxtY5txvMvHAUb0CF2I1x6Te++EdfczCgRU4Ljn/Vo96x4x5xCor9JRPtPiH/yO9UP1F6Gro9r/ABI7Y4UCqNPafgybNuM/ZrZrRdzjuAXK5bTsZop7WIKXHbPzKyem9KRZmLtRHufTstqa0HBHCW5mLWaOWmxufc6Fq/riZnSYe8iHC2HsaHHsgWNXcSQuhRNOSzWF7o0INGPaB/VcAgxxC2qULqUA6kqBGiOeauuVay3+hnxFQznk6dp76VQNpsrCqcGxH4feDfVTfomjxHwo74hLi+MTU3vsjaPmuR7BGOPT9VZwNYJiFAMvCeWNJLn7NnOJx7WIFskePQo7JrDrpKygILw+J/24dHO/yODfFYGe+lSYcT7KGyGMie2adFgHBKY2v6q8FNs1g+kSfP8AutH+DU1/G8+42mHDk1oHRZ1oAO9XurugIk5FbDhggYufTstbmShZXJrdS3T2kI1Y0Z5gQyHPp2Q52LWWF115rVA0HoqHKwWwoYs0XObjm4qyKoNITspTWoBKDVCxBaiis7LvunonKJMfuu5HoVZDzj9Th+4zyQT6CcCd6YnQOaRCYnmtSAgglAZ4eiKPGaxpc8hrWgkuNgAN65Xrfrm+ZJhQCWQcCRZ0T0bwVN4NOm0s9RLbH5NRrBr1BgEsgj2zxax/lg8XZ+Cw2ldZ5mZPbiFrcNiH2G+NLlUsNoTkNpdZovvQNs9Lp+mU0rLWX+omgF80kur+81K+ogd519wUuHL2oBTncoNyRvWEV8NrqWFEA11cQrD6rhUk5qu044Qodh2nWHLMoN2XhC7r4VQc34Bo6e2gQQCWk3GJFaBNTbr13qs0Y/Ze0UoHbTT52+KmRRfFE1hmHp2odtWX3TIs9E7B5UVOLKz0maCm9V2x6FPr7HE6rNy1DT8CRU4Z5p/DDGmKYfEvuAy9eKN17nBMZzRQOf75pGeKDjX5JUMdm2V1CDT20wKNo8U4yWeQXhri0YmhLRzOASArByTdEMhPisbFf7JhIDn0LqDfQL0Vq7oqBAgsbLgFhAdtC5fbvE5rzk1wphfCoxW9+jfXMyzxAjEmA40aT/tuP/z0QMieDs4anQ2yJiWVBgkIEoIKEBWyRE7ruR6JwBIj913I9FCHnVBGgnAnfoQUmwFThieSagNssZ9J+nzChtl4Zo+ICXkYiHhTxWfJopqds1BeTN6960GaeYUI0gMNDT/ccMzw3LLtbTiigsxTwhHFLPZaWiNNe2IpkKpupcF1KtYMseKZ9rUbLfE+KsJaHQYJcn7GPKXIIEvTnmSpTiAKo2w01P8AZY7kk5yxPeQiFFa+pCyms83tPpk2n6q0kY2y7G2fgszORjtOO8k+CdXD7Zy+tS2RUF5/8GjEuylsDbDFXdVSvIBoMdkDzurcnNMs8Ceiyxv/AIIWkBWniVXOJcbfviVbCEYpIDezvOaeboJpp2z0CitjBYkZrtNbqrZWVrj2UTSAcj0qgW1WlhartJ7xVhJ6tsGNwN6GWsrXYGPSr/xYX8ma0fooxDnT5LoGqeqDbRIjQB9lpxp7x9FM0TopgINAAMBv5rXS0OwSfrSm/wBAbK661thz7f8AglaGhMaHQC1uzTaaKCmye80jOh+BCy2sn0WS8Yl8u4wHm9O9DPhiPBal5DC12bDf7hs798FcVrmtcHwYpx5OCzn0dz0EkCEIo3w3A140NCE1C1JnRjLRPh8ivQICFEYraY3UWFpGGGsjhohNFB7S8Sm4UOHNblMgpYKpBJYBsojZKcjKssIBIj913I9Cl0Tcbuu5HooQ87II0E4E9CNNByv4ZrhenNImamosQ3BcQ3gxtm/vius66T/sJGM4Gji32beb7dKriksKELLI73R6stz/AIHgCTRSpiJQUFj8kILbO3pp/acDVDjJ6RLgkyMMi5VvDaoUvCsEqJMhtUieWJn9p8Bw9I0imG6xFCCcDXAJelXnZOSy2lZkuig4dkNt5hT3zpfDBOPdPMZ0V/TxhnL0uozqJVT7pvBDmXkNNNxVFHdWoNswribNWnkqObbeo3rVWjD1uTdsf2FNG1EBOZ+A/wCFLjRg9wbUbOZVdFsMUGjDeicc8nLrvlCLivPc1Oj4zR2W39N9VYtjAXJAHGyxj5l7RsNNN9MSeJUaI85knmarM9LuecnSr6s4Rxt/wbwacgNN3tt49Ff6O2YgDh3SKgdCud6taHMxEG0P5bbu4/2rpUIBoAFgLCm5ZrqYVvC7gvXW3LnhFjDar6TIAuaeKyv1vZThkZiNetBxNOSGJnZrhHYbbQO8VGam6MfYsP2bDi37J+XguYaQkI0DtGtN7TlvV1qtrG5zmteauGDt7Mweq11zFzjlHQWlGSkNR7S0GcUCltTdapxoVkFIUR0RhQoIJEc9l3I9E4m4vddyPRQs86IIIJwJ0r6WJr+TBhe88uPJot8SudBthX4dVrPpNjF00xmTGDzca+izDrUtSqxt8nrOmR20x/UeqGsdvom5IXHkkzDxs2seoRwXFpCvwdVzSyWrowaLqkjxy4knMqRPx60A3VVfEiDyxQxSwZ3YorcRJp1HE8KeSVCjYjOgrzzUeM+zqniE9JEbTQc7eA/VG1weRhe3qfqe3/ZIsG1JoqOLDvWqtp+LU0H6UCq4xufEfqirH9UuVlu1fh4Irig0UujDao4jb4JpzQi5Ll5fbPxJ3D1UrR+jHRP7RvKnCC0dluAzzJ3pcrEuEOjRLG59jcavSjWwmbIoKDne9VYTFhglaPhgQ2jc0dEJhq5TeZGoRouXDngnLqtHFnQxtPAAZ7gqaWPswXGyhsnC921W2Dfm5EmyYJmm47xTaaNl1RY1IO47lA0LIAPdEwoDTmbKfG0zA2fYUMSI4GjWmtCMSXZJWhXXLHUG0KeOV02HAL5Ogw2dkDgOiPZTUnH22g54EbjmFKAW4xjdE40oUQCsgoFGUKIyVZQlNx+67keicaEiY7p5HooQ86oIIJpRfa1TW3PR89l2z+EAKrcPmjjPLosVxvtPefNxQdVYn3PZ6SO2uK/QhR33onYMYVvaiYjHtHmmnuNDbgp34L1NqhXKTDdGq7ncXw4JuIaNdUVOSTErSppuHzSolwOICNrGDz2n1MpUWVt9lwQC2tDyFD8Uco4+0rjj4JxhxG/91S4DKC2duZPojb4OfQv9xAiuxdkDQc+CYl4JfgOZ+akvhVsa0GA6kqbLENFAB0S3ZhcHS0/T5Wy32PC/sag6KBtQ053qrCDodgxFaeKlSra3/XzVrISRiPDGipKxztm3g7EdLpoLKiuPPcz+mIwY0Q22JxIyCb0NLB8RrThn1Vt9IOihLzAaBjDYa5VuHeKjatQKvLj9kfEp2NsDjX3fVsz48GtY6llIlm7RVc6IpsjEusjQBP0rI/yrbxXl4Kmbo2tzUjCn2abqLXyhDhQ4JLpXZuLhXyDkz8nIQxNB4ZYQy0NbSoP2nY4JyYlwHVwKuJSGBE2gMiFD0k29UblkFcMm6KnzXazAo4b27+YWqhm1Vz+UilrgRVbbREXaZyNPDJa6J5WGJtjjkmEINCWgAtAkMBAoFHRWUJATcyOy7keieoU3M913I9FCzzigggmFD0uTj04p1zSBWqEsyrfJHFwOf/CxeT29XZFaLkpmLF7VN1vHMp2GmnMJLjxKKK5OP1ib2Rj7yCJUin7skPNGAnl6JT35VpUJbRYA3xRM5Gmi5OSXpkF9jXKiW11AHYZDgE/FhigFcLm2J90KPOC96DDy5Iu4iL2vIzEnDXsmnU+iSKnOmFyboogbi34pSLal2JK2Uu7H4URwu1w8DQrb6i63NhRQ2OyziG7YxbXCo3cVi5TRkWL/AKbHP+6KpyPLFlnNLSLXBBBSpKLYUbJxWE+DqP0sSBe+XiNFdoFlt9QW/CqqtGyohsDRji47zmtFoCO6Z0S0k7ToLqEnGgNOhVWYd1luk84NNfKIrm1Tsq6ic9lRNuhJPcai9k5nBWD5uoWalIl1YseEGcF4RMl4pqkzcZoIae8b04JiXd2v0VTrHNeyjkuDjcAbIrQACh5JkeQWuSdNM2CDvWk1cmq0G8fEfofgswzTEOPDsakYb68dytNERKBpB7rgfjQjyJT6niQuxZibZqIlBqNy2mQARogEahBQTMx3Xcj0KdBSI/dd909FZDzegggmFEmG4hvBLf3a2uEUDAjenotmLCe3hwinhWTZOy8jifinIeaKYZQBx5HwTF3OP1atuuM/Q1GoHAZgU9UZF9kXIxIy4DeUh52b5nPd+qRCmaGzfiiwcWqzY2u2f6JLBQccP0TZlQcktj68PjdTIcKptdLlJo7umr0Vkdqw/wB+5B/6cDhZa7VTUb2pD4lfZjL3j6J/QOgNohzrcMz6BdN0bBFBSgHyQqUmYtWtNF7a48+xejdEQ4QAYxrRuaKJ6e1fgRwRFhMdlWnaHIq0hjJL2UxI57ZnNVNWRKNjwq7UN57NcdmlL8R8ljpqCWPcw4tJHkcV1MiixOuspsRWxALRBf7wx+FPJJvh9nKGVPDwU8KHZJfBxTku/KiktbmsKfJoK6HAxUuFCwT+xiUcNW+S8krRsvV43DtHkEnWOUEQVAG0M86KfKkMhlxxPTJQos60AucaNzqiiBnnJnJXVSK9jY8PZc4gggHZwJFwbHBX+gNBR9se1AYwGpFQS6mAoMArjVM1gmxDdtxbXMV9VdgLoRgnhmeVkuULCVspLUsJooRglhCiMhWiBBNxu47kehTiRH7ruR6KEPN6CCCaCPwnbPgSPGt1Lc6ooEmclqRYrMCIj/8A2KXCwHksJ7WpqUEyrDblJmBQX5+OSlth1c74eajz1gKckfkVq4qVE0/RXRolzW1sk1EI4nknXwnONKDcMkw+XIrUjGmKcjxzFCLmK04J+E8g2dQ2wN1CZKPGVQd2CeLXbjuwzVPBZtNWNa/ZuDY9S3AOpUjnvXWdEzjXhrmkFpFQW3rVefJeWcSAbYc1r9X4kaUeHNidmo2mUs70SZOMRsVJndGGyUCs9orWqBFAG1sOzD7X4HAq7gxg67SDxBRKSI4tDjiqbWaW9pLv3s7Y8MfhVWzymXs2qtOBBHmKKS5WCLhnOIDlJBwVbBNCW5g08sVMh3XLawzWSHRbI4EWqizDKDgm5ZxJxVosl6dnXluzDGGJOA3DmqyXhOdeJcClsvJaGPLAsaPHxUGYliGmmN0eSs4NHqrGLoZ90Oo3lS9OFVdhV2gWtECGG4BoHGv2q8a1VkF0oLCRik8sNGiATgRFBBAlGUZCsghJj9133T0TmykTA7LvunoqIebkEEE4E0mtstsTsbidof5AHrVVtAB1qtP9Jsvsx4b8nMp4tPoQsubmmVlifc9ZoZ7qUxutH03igTc2wG1MuiXX+YBv+WaKORQn+09FbH2f8U/2ZUONuyMLptss55vhifRSJOVc8AXAGO8nIKxiyJDLUoMRet86onNR4PKx005x3+CIYJAo34FS5WWe8AUpxN+iVIwhQ58cSruUhiizTsaGRq9jUlIBtz2nKeyEERZS4CdZTOyQ5NjMJDD4JFwaUT0pPOabF0M72ktB42SmivH5I2wgclaZC2ldY5iHSrvat3Ox8HBazQ2mWxmgtNwe004g8d/Nc5fDLcCR8R5K21Piu+tBtrg1yFiDdOrm84YucFjJAnuzHiA++7fvKegTN03p2Zh+3ig1HbdWxOagtmYe1Z48bdUmUcsJdi7iRgQRvTUMgblBbFtY1CJkQ4qlDBeTXS0YFoTpcKrMy88RZSmz4pioiYNXod9HuaMCNr/IGh+SuGqi1YY521ENhTZbXPMnlgr9i6Ff3UY5/eFlG1AoJoAaUkhyNQgQTcc9l3I9EspEbuO5HooQ82oI0E0o6v8ASXK7UsyIBUseK8GusfjRc29piu4aTkRHgRIR+2wgcDkfOi4c9pBIdWoOyehWSa8noOk25TgxhzqUI5FCK4CGSa7vGoTjW4hOScHbNPsg1PgqydO+LdclHyPS7C1gqb0r55JbY4pQ+aOZ3qvc/jXFAo7hldEY1qGOEWktDbgOzXMXb4jJWEtCLSdociLg+KzkGYIH7orbR2keNN4OBSrIMxX9PXev4LlgqlBiKVmmPPuHf9knqFKjy7m3ItvF2nxWbDRyp1yg8SRH2eSeDaoA23p1rVWQBp8GqstWZc/WmEbj8kwwBW+rjaTDeR6hMq5kgZ9jM6dlSY8U73u6lP6raviLHq9tWM7RrmT3R1PgraZlquceJPxKu9WIOzDcfecfIAD1TqeZ8i7HiJbGC0ihaKbqCigTGgIETGGBxb2T8FZsSltwmZeUZiLqZBJs+IOFQeoUiS1TgMIJ2nke+beQV/VAFDsj6C3y9iWMAFMsqJdEYKNGgQBBGUQCsgSUEQSwrIIKRMdx3I9E4m5nuu5HoqKPNyCCCaUeiYRXJPpE0WYE09zR2Io2xu2vtjzv4rrcILO/SDoj6xLEt78Il7eI+0PLos8lmJt0N30rk327HImPJFbkmoA45K3gQfZsAxce8eO5QNFwNkl5/wAePFTHTdO9UdFmll8I9UnlkeYJNQoRZirNw2kw6W5IoywOTK97U7BYT+7oyw3snYFqCqJvgKXYkwYxG/8AfFWujtKvh4OP3TgVTg3S4ZSJRM1lcZLEka2BPQYneaYZ3tw8lJMi6nYLXjeDQ/FY6FEINirCW0k5pxI5eiW4I5tuh/62aD2BbYgjwVtq4aTDfuu+Sz8prGcDQ/D4K40JpFr47AGhpuK4ZKQjiSMNtNkU9yFR44B3kmgG9TtCRTDiBjre0qRu2he3gfgqUaShsiEkPJBNhSljhcWTer8y6NNsLiTSpFTWgoaAeaZB7WCtPKUW2sJI6DDKWXJLQgtpzgqJYCJpSirKCBolFyRilKEDaUaSCgQrIBwQBQB3pahBCKP3XfdPRLKaj913I9FCHm9BBBMBPREJY7WvWsdqDAO9r3j4tbx4qHrFrSX1hQSQzBzs3cBuasgRX95rLKfhHZ0Wgy99nwOwxvSvZ1HApDRggXAY2HVIO6AsaMBTfdJhwy4m9sq9UQZtGp8B6qQ1qpvAfYjRJc1wHgVGfDpbDmrRGMEO9opSKnaOYT0JTHSjTwruRNkqZ+Y9Fe9FtoYYnXXQMu7dXkUnY31HMKZyDwEGCyutW4vs5iEa/aHxVM1ylS7yCDuNfJUBbHdFxLPTUDZmIo/vd1r80ejJ32ERrwK0tTgcU9rQR7YPyiMZEHiKH4hVcNm1fxpvVYwzPCKnUk/R1XRs42K3aYajPeDuIUtc10NpF8FwLTY5ZEbjxXQpCdbFYHN8RuO4rVXYpfucLV6R0vjsSUGoBGAmmMOiJqNEFZQaNJslFWiBEpSKiOihAwU1H7ruTuidTcY9l3I9FCHm5BBBMBL9zTlZKbBd73kE7Gc1riGxIbxgHseC1w95pOSJsdvvN/EPVYcP0erhdXj7y+UHDl8O0UPqtSDUnHGhSjMNp3meLh6oe3b77PBw9UDjINamC/EvlDMSHEbXshw4YpqFHBNPgVZiaZ77PxD1TEZkF2LmV37Y61VbX5Qa1VXmS+UIrUJbQorm7OERjh98V6pxkcEYtH+Q9VTrl6Ld9X5l8okuRlMtmG+838Q9UpsdvvN/E31QOuXor/UVfmXyh1gpinQaqOY7PfZ+IeqJsw0fbb+IeqmyXoH69X5l8okFgO7yR/V2nIeSaE0z3mfiHqgJlnvs/EPVVsn6ZPr1fmXyi/me3LQ3UqYZLD903b4YqlMOmBoDccDu5KZozSUMbUN8RgY8UJ2hZ2LXY5FQDMMqQXspvDhTmDVFtl3wJrurjmO5fJIZ/wAj5q30PpJ0F1Qag0qN4381Qsm2e+yo/uFD8U4J2H77KfeFvir2zXKRc7KZx2uS+UdYlphr2hzTUFPLn2gdZIcI0dEZsHHtCx3i61Y1mk/6mB+Y31WuuTkuUeevqVcsJ5RaG6VRVH8Syf8AUwPzG+qV/E0n/VQPzG+qahBaOaiKq3azSn9TA/Mb6ov4lk/6mB+Y31V4IWyWFUfxNJ/1UD8xvqlfxNJ/1UD8xvqqwyZLUhIjjsu5HoVW/wATSf8AVQPzG+qTF1lky0j6zAwP+43dzUIcBQSPaN95vmEEwE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graphicFrame>
        <p:nvGraphicFramePr>
          <p:cNvPr id="5" name="4 Diagrama"/>
          <p:cNvGraphicFramePr/>
          <p:nvPr/>
        </p:nvGraphicFramePr>
        <p:xfrm>
          <a:off x="214282" y="1785926"/>
          <a:ext cx="2857520" cy="27146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5 Diagrama"/>
          <p:cNvGraphicFramePr/>
          <p:nvPr/>
        </p:nvGraphicFramePr>
        <p:xfrm>
          <a:off x="3857620" y="1714488"/>
          <a:ext cx="5095868" cy="28892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pSp>
        <p:nvGrpSpPr>
          <p:cNvPr id="9" name="8 Grupo"/>
          <p:cNvGrpSpPr/>
          <p:nvPr/>
        </p:nvGrpSpPr>
        <p:grpSpPr>
          <a:xfrm>
            <a:off x="182933" y="4957672"/>
            <a:ext cx="1987086" cy="561600"/>
            <a:chOff x="4370" y="92452"/>
            <a:chExt cx="1987086" cy="561600"/>
          </a:xfrm>
        </p:grpSpPr>
        <p:sp>
          <p:nvSpPr>
            <p:cNvPr id="31" name="30 Rectángulo redondeado"/>
            <p:cNvSpPr/>
            <p:nvPr/>
          </p:nvSpPr>
          <p:spPr>
            <a:xfrm>
              <a:off x="4370" y="92452"/>
              <a:ext cx="1987086" cy="5616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2" name="31 Rectángulo"/>
            <p:cNvSpPr/>
            <p:nvPr/>
          </p:nvSpPr>
          <p:spPr>
            <a:xfrm>
              <a:off x="4370" y="92452"/>
              <a:ext cx="1987086" cy="37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lvl="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kern="1200" dirty="0" smtClean="0"/>
                <a:t>Objetivismo</a:t>
              </a:r>
              <a:endParaRPr lang="es-ES" sz="1300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589926" y="5332072"/>
            <a:ext cx="1987086" cy="1240200"/>
            <a:chOff x="411363" y="466852"/>
            <a:chExt cx="1987086" cy="1240200"/>
          </a:xfrm>
        </p:grpSpPr>
        <p:sp>
          <p:nvSpPr>
            <p:cNvPr id="29" name="28 Rectángulo redondeado"/>
            <p:cNvSpPr/>
            <p:nvPr/>
          </p:nvSpPr>
          <p:spPr>
            <a:xfrm>
              <a:off x="411363" y="466852"/>
              <a:ext cx="1987086" cy="1240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0"/>
                <a:satOff val="0"/>
                <a:lumOff val="0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29 Rectángulo"/>
            <p:cNvSpPr/>
            <p:nvPr/>
          </p:nvSpPr>
          <p:spPr>
            <a:xfrm>
              <a:off x="447687" y="503176"/>
              <a:ext cx="1914438" cy="1167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114300" lvl="1" indent="-1143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300" kern="1200" dirty="0" smtClean="0"/>
                <a:t>Sistema filosófico que expone los principios por los que debe regirse el hombre al pensar y actuar en la vida.</a:t>
              </a:r>
              <a:endParaRPr lang="es-ES" sz="1300" kern="1200" dirty="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2471254" y="4897508"/>
            <a:ext cx="638618" cy="494727"/>
            <a:chOff x="2292691" y="32288"/>
            <a:chExt cx="638618" cy="494727"/>
          </a:xfrm>
        </p:grpSpPr>
        <p:sp>
          <p:nvSpPr>
            <p:cNvPr id="27" name="26 Flecha derecha"/>
            <p:cNvSpPr/>
            <p:nvPr/>
          </p:nvSpPr>
          <p:spPr>
            <a:xfrm>
              <a:off x="2292691" y="32288"/>
              <a:ext cx="638618" cy="49472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8" name="Flecha derecha 8"/>
            <p:cNvSpPr/>
            <p:nvPr/>
          </p:nvSpPr>
          <p:spPr>
            <a:xfrm>
              <a:off x="2292691" y="131233"/>
              <a:ext cx="490200" cy="296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kern="1200"/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3374960" y="4957672"/>
            <a:ext cx="1987086" cy="561600"/>
            <a:chOff x="3196397" y="92452"/>
            <a:chExt cx="1987086" cy="561600"/>
          </a:xfrm>
        </p:grpSpPr>
        <p:sp>
          <p:nvSpPr>
            <p:cNvPr id="25" name="24 Rectángulo redondeado"/>
            <p:cNvSpPr/>
            <p:nvPr/>
          </p:nvSpPr>
          <p:spPr>
            <a:xfrm>
              <a:off x="3196397" y="92452"/>
              <a:ext cx="1987086" cy="5616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7009648"/>
                <a:satOff val="10306"/>
                <a:lumOff val="8824"/>
                <a:alphaOff val="0"/>
              </a:schemeClr>
            </a:fillRef>
            <a:effectRef idx="0">
              <a:schemeClr val="accent5">
                <a:hueOff val="-7009648"/>
                <a:satOff val="10306"/>
                <a:lumOff val="882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6" name="25 Rectángulo"/>
            <p:cNvSpPr/>
            <p:nvPr/>
          </p:nvSpPr>
          <p:spPr>
            <a:xfrm>
              <a:off x="3196397" y="92452"/>
              <a:ext cx="1987086" cy="37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lvl="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kern="1200" smtClean="0"/>
                <a:t>Positivismo</a:t>
              </a:r>
              <a:endParaRPr lang="es-ES" sz="1300" kern="1200" dirty="0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3781953" y="5332072"/>
            <a:ext cx="1987086" cy="1240200"/>
            <a:chOff x="3603390" y="466852"/>
            <a:chExt cx="1987086" cy="1240200"/>
          </a:xfrm>
        </p:grpSpPr>
        <p:sp>
          <p:nvSpPr>
            <p:cNvPr id="23" name="22 Rectángulo redondeado"/>
            <p:cNvSpPr/>
            <p:nvPr/>
          </p:nvSpPr>
          <p:spPr>
            <a:xfrm>
              <a:off x="3603390" y="466852"/>
              <a:ext cx="1987086" cy="1240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-7009648"/>
                <a:satOff val="10306"/>
                <a:lumOff val="8824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23 Rectángulo"/>
            <p:cNvSpPr/>
            <p:nvPr/>
          </p:nvSpPr>
          <p:spPr>
            <a:xfrm>
              <a:off x="3639714" y="503176"/>
              <a:ext cx="1914438" cy="1167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114300" lvl="1" indent="-1143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300" kern="1200" dirty="0" smtClean="0"/>
                <a:t>Posibilidad de identificar leyes o reglas generalizables que gobiernen los fenómenos estudiados.</a:t>
              </a:r>
              <a:endParaRPr lang="es-ES" sz="1300" kern="1200" dirty="0"/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5663281" y="4897508"/>
            <a:ext cx="638618" cy="494727"/>
            <a:chOff x="5484718" y="32288"/>
            <a:chExt cx="638618" cy="494727"/>
          </a:xfrm>
        </p:grpSpPr>
        <p:sp>
          <p:nvSpPr>
            <p:cNvPr id="21" name="20 Flecha derecha"/>
            <p:cNvSpPr/>
            <p:nvPr/>
          </p:nvSpPr>
          <p:spPr>
            <a:xfrm>
              <a:off x="5484718" y="32288"/>
              <a:ext cx="638618" cy="494727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4019296"/>
                <a:satOff val="20613"/>
                <a:lumOff val="17647"/>
                <a:alphaOff val="0"/>
              </a:schemeClr>
            </a:fillRef>
            <a:effectRef idx="0">
              <a:schemeClr val="accent5">
                <a:hueOff val="-14019296"/>
                <a:satOff val="20613"/>
                <a:lumOff val="1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2" name="Flecha derecha 14"/>
            <p:cNvSpPr/>
            <p:nvPr/>
          </p:nvSpPr>
          <p:spPr>
            <a:xfrm>
              <a:off x="5484718" y="131233"/>
              <a:ext cx="490200" cy="29683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444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000" kern="1200"/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6566986" y="4957672"/>
            <a:ext cx="1987086" cy="561600"/>
            <a:chOff x="6388423" y="92452"/>
            <a:chExt cx="1987086" cy="561600"/>
          </a:xfrm>
        </p:grpSpPr>
        <p:sp>
          <p:nvSpPr>
            <p:cNvPr id="19" name="18 Rectángulo redondeado"/>
            <p:cNvSpPr/>
            <p:nvPr/>
          </p:nvSpPr>
          <p:spPr>
            <a:xfrm>
              <a:off x="6388423" y="92452"/>
              <a:ext cx="1987086" cy="5616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-14019296"/>
                <a:satOff val="20613"/>
                <a:lumOff val="17647"/>
                <a:alphaOff val="0"/>
              </a:schemeClr>
            </a:fillRef>
            <a:effectRef idx="0">
              <a:schemeClr val="accent5">
                <a:hueOff val="-14019296"/>
                <a:satOff val="20613"/>
                <a:lumOff val="17647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19 Rectángulo"/>
            <p:cNvSpPr/>
            <p:nvPr/>
          </p:nvSpPr>
          <p:spPr>
            <a:xfrm>
              <a:off x="6388423" y="92452"/>
              <a:ext cx="1987086" cy="37440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2456" tIns="92456" rIns="92456" bIns="49530" numCol="1" spcCol="1270" anchor="t" anchorCtr="0">
              <a:noAutofit/>
            </a:bodyPr>
            <a:lstStyle/>
            <a:p>
              <a:pPr lvl="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300" kern="1200" dirty="0" smtClean="0"/>
                <a:t>Predicción</a:t>
              </a:r>
              <a:endParaRPr lang="es-ES" sz="1300" kern="1200" dirty="0"/>
            </a:p>
          </p:txBody>
        </p:sp>
      </p:grpSp>
      <p:grpSp>
        <p:nvGrpSpPr>
          <p:cNvPr id="16" name="15 Grupo"/>
          <p:cNvGrpSpPr/>
          <p:nvPr/>
        </p:nvGrpSpPr>
        <p:grpSpPr>
          <a:xfrm>
            <a:off x="6973980" y="5332072"/>
            <a:ext cx="1987086" cy="1240200"/>
            <a:chOff x="6795417" y="466852"/>
            <a:chExt cx="1987086" cy="1240200"/>
          </a:xfrm>
        </p:grpSpPr>
        <p:sp>
          <p:nvSpPr>
            <p:cNvPr id="17" name="16 Rectángulo redondeado"/>
            <p:cNvSpPr/>
            <p:nvPr/>
          </p:nvSpPr>
          <p:spPr>
            <a:xfrm>
              <a:off x="6795417" y="466852"/>
              <a:ext cx="1987086" cy="1240200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accent5">
                <a:hueOff val="-14019296"/>
                <a:satOff val="20613"/>
                <a:lumOff val="17647"/>
                <a:alphaOff val="0"/>
              </a:schemeClr>
            </a:lnRef>
            <a:fillRef idx="1">
              <a:schemeClr val="lt1">
                <a:alpha val="9000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9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17 Rectángulo"/>
            <p:cNvSpPr/>
            <p:nvPr/>
          </p:nvSpPr>
          <p:spPr>
            <a:xfrm>
              <a:off x="6831741" y="503176"/>
              <a:ext cx="1914438" cy="116755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2456" tIns="92456" rIns="92456" bIns="92456" numCol="1" spcCol="1270" anchor="t" anchorCtr="0">
              <a:noAutofit/>
            </a:bodyPr>
            <a:lstStyle/>
            <a:p>
              <a:pPr marL="114300" lvl="1" indent="-114300" algn="l" defTabSz="577850" rtl="0">
                <a:lnSpc>
                  <a:spcPct val="9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s-MX" sz="1300" kern="1200" dirty="0" smtClean="0"/>
                <a:t>Capacidad de conocer el posible futuro de un fenómeno al saber las condiciones iníciales y las leyes que rigen su dinámica.</a:t>
              </a:r>
              <a:endParaRPr lang="es-ES" sz="1300" kern="12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18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19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2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21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1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1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1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24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3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140" presetID="26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5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5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5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  <p:bldGraphic spid="6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Crisis de la Modernidad</a:t>
            </a:r>
            <a:endParaRPr lang="es-ES" dirty="0"/>
          </a:p>
        </p:txBody>
      </p:sp>
      <p:sp>
        <p:nvSpPr>
          <p:cNvPr id="3" name="2 Rectángulo"/>
          <p:cNvSpPr/>
          <p:nvPr/>
        </p:nvSpPr>
        <p:spPr>
          <a:xfrm>
            <a:off x="214282" y="1795525"/>
            <a:ext cx="5143536" cy="2308324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1600" dirty="0"/>
              <a:t>Se dice que la modernidad entró en crisis cuando la racionalización pasó de ser un principio de la organización del espíritu científico y liberador de los dogmas de lo tradicional a un principio de la explotación a fin de lucro e indiferencia a las realidades sociales, sociológicas y fisiológicas del ser humano, donde la racionalidad práctica es cambiada por la racionalidad instrumental; ocasionando conflictos entre las exigencias sociales y el desarrollo tecnológico.</a:t>
            </a:r>
            <a:endParaRPr lang="es-ES" sz="1600" dirty="0"/>
          </a:p>
        </p:txBody>
      </p:sp>
      <p:sp>
        <p:nvSpPr>
          <p:cNvPr id="4" name="3 Rectángulo"/>
          <p:cNvSpPr/>
          <p:nvPr/>
        </p:nvSpPr>
        <p:spPr>
          <a:xfrm>
            <a:off x="5715008" y="1643050"/>
            <a:ext cx="3143320" cy="3539430"/>
          </a:xfrm>
          <a:prstGeom prst="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1600" dirty="0"/>
              <a:t>El individualismo junto con el consumismo, hace que las personas dejen de lado el valor como ser humano dando mayor importancia al valor adquisitivo que se tiene, dándole más relevancia a cómo te ves que a lo que sientes. Esto crea en ciertas personas la idea o sentir de desinterés, es decir, que no les importa afectar a otros con tal de ver realizadas sus objetivos, volviendo al individualismo; definiendo al individuo como cliente y consumidor.</a:t>
            </a:r>
            <a:endParaRPr lang="es-ES" sz="1600" dirty="0"/>
          </a:p>
        </p:txBody>
      </p:sp>
      <p:sp>
        <p:nvSpPr>
          <p:cNvPr id="5" name="4 Rectángulo"/>
          <p:cNvSpPr/>
          <p:nvPr/>
        </p:nvSpPr>
        <p:spPr>
          <a:xfrm>
            <a:off x="214282" y="4429132"/>
            <a:ext cx="5072098" cy="2062103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just"/>
            <a:r>
              <a:rPr lang="es-MX" sz="1600" dirty="0"/>
              <a:t>En cuanto a la cultura, se observa una  pérdida de costumbres, tradiciones y valores. Principalmente en lo referente al arte y a que los artistas empezaron a criticar a los gobiernos, instituciones y clases opresivas. Algunos ejemplos son Víctor Jara (canta-autor chileno),  Pablo Neruda (poeta, escritor, diplomático chileno), etc. Los cuales expresaron en su tiempo el descontento que tenían por las injusticias, desigualdades, abusos de poder, etc. </a:t>
            </a:r>
            <a:endParaRPr lang="es-ES" sz="1600" dirty="0"/>
          </a:p>
        </p:txBody>
      </p:sp>
      <p:sp>
        <p:nvSpPr>
          <p:cNvPr id="19460" name="AutoShape 4" descr="data:image/jpeg;base64,/9j/4AAQSkZJRgABAQAAAQABAAD/2wCEAAkGBhQSEBMTEhQWFRUVFBcVGRYYGRgXHBkXFxcXFhgcGxcYHCYfGBojGRUXHy8gIycpLiwtFx4xNTEqNSYtLCkBCQoKDgwOGg8PGiokHyApLCwsLCwvLCwpLCwwLCkpLSwsLCwpLCwsLCwsLCwsLCwsLCwsKSwsKiwsLCwpLCwsLP/AABEIALYBFAMBIgACEQEDEQH/xAAcAAEAAQUBAQAAAAAAAAAAAAAABAMFBgcIAgH/xABKEAACAQIDBQUEBggEAwcFAAABAgMAEQQSIQUGMUFRBxMiYXEygZGhFEJSYnKxCCMzgpLB0fBDorLxc8LhFRckk9LT4jQ1Y4Oz/8QAGgEBAAMBAQEAAAAAAAAAAAAAAAIDBAEFBv/EACoRAQACAgEDAgQHAQAAAAAAAAABAgMRIQQSMUFREyIyoVJhcYGxwfBC/9oADAMBAAIRAxEAPwDeNKUoFKUoFKUoFKUoFKUoFKVFx+0o4VzSMFGnEgcTYcfPSuxGzekqqWIxaRi7sqjzIH58a1PvF22AsyYVGtw7zRfeAwvb3LWv8dtqTEMWkxE1zxvqPeUINv3TWzH0d7c24UWzRHhvvaO/uEh9pyT0VST8ONWDFdsmHX2YZmHXI6/6krSrbLa2YWdRxZTmA9RxX94CvUWFPK4+Vaq9HjjzyrnNZtn/AL9YL27iT4j8qmQ9teF0zxyJcX4FtPcP7FjWqYIWtdyWXkreK5/evYdT7vQ2FDkll1PNf/SdPcLV2elxeznxbNtbS3uwe0USOLaEuEKyK5MZyMwH1SdTb+zes6w+LRxdGVh1Ug/lXM0mxLjTxD01HqP9694DG4jDEGGV0tyBuPgeHutVVuirP0ynGafV02zAC5NgNb1RwWPjmQSQyJIhvZ0YMpsSDZlJBsQR7q09svtZLRtBtGISxOpR2A4qwsbjjw9T5itnbp4jCHDRpgsghRbKi/VBNzzN9Sbm5ub61iyYb4/qhdW8W8L1SlKpTKUpQKUpQKUpQKUpQKUpQKUpQKUpQKUpQKVje9u/MOBhd9JpEZE7lHXOGk9jMCfACBe5FSd0d7ItoYfvYgylWKPG1syOACQbaEWIII4g+4Eu23b3a48b9Nr3SlKIlKVjW+e9kODi/WSiPMD7IzyNbSyICOZ1YkAdbm47Ws2nUOTOkPfLtDjwhEUfjnY5QvIEm2p8uZ4Cx4kWrR28u8UuNmLuxKg+Fbmw5ZrX9o8b8r24Crs+88JklliwiMwUnvcUzSscxWMARIViRQr2C2bQcTVbYeP+mO2Hkw+FvJFN3bRwLE4lWJmjsyW4soFiDe9etipGKO7t/dltPdPlj+IhzgSjixtJ/wATjm9HF29Q/QV8jw9SdmuBo3sOLN6HUEDqpsR6W5mpYwRVshGoNtNb+nUEajyNa964VKGGiKkFSQRzGh+NXSHDK1i4Ck8xoG9VA0/EPhzpDhwvmfkP6/3xqZFFc/zquZFA4M31Gvlwtyt5V6l2XnRluVzAi44i/MedXbCx6WPs/Men9P8AepsWDt7+nOq5sbWHZuwe7jVMzOVv4mOp1vxqTJsjNxGvX+vWskhwdTU2eOdV9+uHJlrrG7B8qibMnmwTPPExUgWAubMx6gHkoJv6DnWx9r4VY4JZMpbu43fKLXbKpaw9bVrFt4ZMdC/cYN7AMinvEIDEa3zBbnUHTy6UnqKxGrJ1rNvDY25nbfFinWPEQtCCwjGIuDEZDcqGNhkJtpyv0rON7d64dnYZsTOGKBlWyAFiWNtASBpqePI1pfCbtKdnLhZAATHrzyyE5r6cSGPXlaqpxu0sXFh8LjhE8UEyyGW93lyKwRWF7MPFqWUE2F9ePlS3N57N2jHiIY5oWzRyKHVuqkXGh1Hoak1iHZJ/9mwmt/C/uPeyXUeQOg8gKy+uBSlKBSleVcHgb20PrQeqUpQKUpQKUpQKUpQKUpQaN7QdwJcPiZsXkaaF5GmMijM8RY5iHUeIoDwYXAAF7Wub72GXb6dIusTNAoYcC6rIXt5hXjv7q2rVDCYGOIFYkSMFixCKFBY8TYDietQ7I7u56F+vyX6aOmmI1ExO9c8cf71V68u4AJJAAFyToABxJNeq5r7Ye1BsbM2Ew7EYWNrEg/tnU+0bfUBHhHP2jytN57cu2+0vBRwytDiYZZEB8KOjEW0va+upAHK5HK5Gh9ubUkxEmaQksfERckLm1Ci/RSPMszE6k1gyOQQRyrLsKpkUSMVGfxasOJ1PhF24+Vel0Pbz7s2baThE/Vy/uf6r/wAhU7YeJ7nEQyj/AA5Uf1ysCR8Aa8YJECSi5bwA6eEaOnM3PPoKqRyHlZR0H8zxPxr0J53CiFz2vssQ4qeMmwWVwoGpyElk8h4CvGp2zsE2IGVLKY1uxZgoEQ5s5sAFPyYWGlfXxOHxGV53kimCKj5Y+9WTIoRWHjBR8oAN9Da4qrPtQZEhw4cQr4nzhVMz5ifGEJ8AFlC3+dZu62ojXKeo8q0a4RPDebEHm0WWNB+FpAS/rYCpc+Ej7pJYhIqtI0ZWTISCqB7hk0IIPMcqgdyFOnskXX06eoNwfSrxhITJhSqi7RziUgcchjZGIHOxy36XqFuOdueeNKcEfyq5YVevCo+zsKZGCrxJ9wHU9ABrepwjysUPFWKn1H93qMzHhDXG0uGK1V6pxHSqO1NqRYeIyzuI0W12N+J0AsAST5CqpcYZju1iBMTLA8EhijcxSS6EDxFCSlvZuDzuenKsc3Vnijx+Lw2GkEmHP66Mi5t7AIuRc2zBf3BVHA7Riba0v0TNJhsUGeTMhAD2ZjbNxXNfiB7ZFtKyg7LWNH+jJFFIRYN3Ytp1C2v/AGbHhWS9pniW6lIrzCdVl2dO5x+LVnYoiQFV5DMpJsOtwa9bH2vIXMGKVUnAuMp8MifaT3g3HL8qeJJi2jG31MRCYj/xIyXX3lSQKrWNi9j+MBwUsN9YMXiEtzAMrSD3HOfgazqtFbmbyfQtrTRnSOaUFj+ONCtvfm9bAVvUGp2rqIn3Rid7gpShqCTSHb12hSxyLgMNIU8GadlNic/sx3GoGXxG3EOo6305sXeDEYSUS4aV4nBBupIBsb2ZeDjyNxV47T8d322Mc972nZPdFaIf6Kxeg6+7Pt712lgI8QAA+qSqOCyrbNbyIIYeTCskrR/6NOKNsdGSco7hwOQJ71WPvCr8BW8KBSlKBSlKBSlKBSlKBSlWfe7YkmMwcuHinbDvIABKt7izAkaEGzAZTY8CaDEO1jtMgwmEmggmVsW692FQ5jGG0ZmI0Qhb2BN7kaWrmStqdqvZlDsvAYVoiZJGmZZJW0LEpdQFBsqjK2mp11JrVdArKtmpaNPwj53NWDZ2CMjcDlBGY/kPU2rKI69PoaTzeWbNb0XDZgu4X7asnvZSF/zWqpCNKoQNYgjiLEeoNxUnFYmNZ+7DAFvGq/dbxD5H5VutMQohLhFTYRVufELGpZ2Cr1NXGBr8OdVyLrghmXIePFfxW4fvAW9QtSMHKVsVJUg6EEgj0IqBA2lXTJmAc6BuP4vIc78enHpVVhNbHTSLleVyp4qMqhvxZAC1/PjVwxWmIxF9T3zfDS3ytVoiltoNB8z/AH0q6TMr55g1iAneIeRAWMMp4EHTTiCedUTEVlLczCTFJWE9rexMRiMPC0CtIInZnjXW9woVsnF7eIWF9GNZYklW/eTehMFh2mk11yoo+s5BIHkNDc8gD6VG9eOXKTMTwwvdvfDvZBhpYWhlC6LYhbKL+ybFPCOFZMSACSQAOJOgH9KxnYO3u+kabGTYYzvZYwpjzLHyTMvHU8CSambe3WGLdDJK4jUfs1sATe979bWHDlWGW+FfaWz48UilJAHjbMksZVije46g6XXnpVHEbIlxGGEc7KkysGWWO+jL7LgaWJFwR8KhT7gQjXDvJh3GmZGY3HO4Jv8AAirjjtvwYQJHNN4soGuZ2Nh7TWuRc8zXBjW9qlMaCOLwo9/vRsy3+BFb+3E219KwEMnMKFb1UD/pWpsTuym1IhNh5gGjzBJBqMxtdHXiB7rjoeFXPsu3oGzpHwO0QcOzteJ3/ZOeByycNSTqdOAvfSrI6jHenwt/NWUZx2ie70ls7e3aGIgwU0mEi76dVGSPjclgCbAgmwJawOtrVrzB7rbd2kn/AI/GfQoT/hQqokYHiGyEWBHIsfNa20DX2q0nIfaLuh/2bj5MOMxjsrxs9rsjDjoANGDLw+rWM11v2g9nkO1YAjnu5UJMcoFyt+II0zKdNLjUA+ukv+4DaXf93aHu7/tu8GW3XJ7d/LL7+dBmX6NmzCuHxmIPCSVIh/8ArUsf/wCo+Fbmqz7pbsx7PwkWFi1CDVjoXYm7MfUnhyFhyq8UClKUClKUClKUClKUClKxbtH30XZmBebQyt4IVPAyHmQPqqAWPpbmKCtv1hsBNhjDtGSOONyCpeQRkOODISeIueuhN9L1z5vtuRhcJMgw0zTxOCytmRgV8IFmQWbXMLjpWHbU2rLiZnmndpJHN2ZuJ/oByA0HKq2ysTrlJ05A9edq0dN2zkiLK8m+3hf8FGBE4AsAUP8AqH/NXuKvOC4OOqE/wkN+SmvUde7rXEMSZGatm1WCYrDysbLbIT0tf+TfKrphoixsoLHoBf8AKrTtiJsRKuHjALK3ia4yqTpYsLj1+HWsnUfT+e40sx+XjbDPi5RFDZlQXLX8OY8yfTT41mG72y2igRHYaX8Wtjck6X1Nr20FYlh9hYrDNmgkGbmvDUdVa6m2vGstwU8jIrSi0hHi1vr63NU4qz3Ta0Tv7JXnjUeF5hlVfZFz1b+S8B77+6peGn8RzE2bQnj6H3H+Y51aUapcb3q6YVLlYgkHiDb/AGqftCYJfDLxDIZnJ4uozCNQOSlhc8yPKqWwE72aEH6rAkfaRfEPU6ZfQjpVuw+JLgu3tSM0h9XJY/nVMxudeyXiNror1bd4dhR42NY5s2VWzgoQDexHMHSxqsJK9d6eFdmu/KEccsL3z2FhcHs8iKBczSxjOfEwtdj4jrYhbWFhrVz23vdDAPCRLI3sxobk34XIvlHzPIGp282yBisO0LPlJKkEANlKnmL66XFgefuq2bE3UhwYunjdhfvGAuBwso+rzB61mvgm1uPDRXLEV58oEo2nMvieLDqeSglwOl9bH0IqFgd1Y4XLyN37nW7gW6nQ3uT1NZTPLyq14uWtWPBSvOkJyWli+19oSYDErJhW7pje+X2WAIsGT2SLHpWcbF3+wm0oRh9oRpGz6At+zZuF0e94n9T79bViG8eCEqLyOUEHzF1+By1J7J3iG0Bg8YiZZcyFZACC3JNdBc3t5252rzut6KmS/dbj2mPdpw5prXUc/k2BgcZjtjfs8+OwA4xH9vAv3D9dAOXDyXjWyd2t6sNj4RNhZA66ZhwZD0dTqp/PlcVhe0Nz8Xs677PvisKNTg3Y95GP/wAEp1IH2Gvw0uTWNYfCQYyQ4zZU5wmNS+dbZbm+qzw6gi41YAi/HMeHmRlvh4y8x+KP7auyt+aefZuPbG2ocJC02IkWONeLN8gBxZjyAuTXO/aT2zS44iLBmXDwLmuQ2Vpb8M2X2VAHs3N7m/K1q3u25iZMev8A20srqhuIYmEaZesZswym2pGptbMLaQt/dpbOnaBtmwvAqxlJI2UDUNmVswZs5OYgkm/hFbYmJjcKJjS57ldsWNwUiiWR8Rh7+KOQ5mA+47aqR0vby510bsDe3C41A2GnjkuAcoYZ18mT2lPqK40q/wC5u6k20J2iwzosqIZFDsUzZSAQrAGzC99bcDrpXR2HStCbC7Qdp7FdYdrQzSQE2EjeNl5+CW5WUAfVLX8xwrduxdtw4uFZ8PIJI24MOvMEHVWHMHUUE6lKUClKUClKUCuZO3Xer6VtIwqf1eEBiHnIbGU/EBP3POulMbi1iieRvZjRnPooLH5CuK8fjGmlklfVpHaRvxOSx+ZoKFT59iSpBFiGW0cpcIeZ7sqGNul20Pkelfd3tkHFYuDDroZpUjvxsGYAn3C591b07Yt3UhweH7pcqQBEUdEF0Pvu0XrrVuGkXvFZ9UL27Y20rsXbio474My8LqQDY6G9wbixPnV3TbcKi6hPViXP8JsP8tW2XAI/EWPUaf71Rfdw2UhxY35agjl8CD769HWfHx9UKPktz4SsZvDLiCIoiQp/dFvwroo8+NXrZuEWJAi+89T1NQNmYBYhYak8W6/0FXKNqtx47R81/P8ACFrR4jwusrZgH5nRvxDn+8NfXNXqNqj4KYXysbK2hPG3RreR+Vxzr2QVJB0INiP741ZMIJsclSEeoCPVZJKjoXXB48xsrqbMpuDwq9NGMUSFFpyoZTdVWYXsbiwCygcbaMVPCsZhBbgOHHoPUnQVMhdSMntte66aZuYHM3tp5gdaqtTfMeXYlWVGF7kqASDfTUaEW4kg8vyr62JtounnzP8AQeQ+dVMfje/g79v2iSJG7D/EV1fIx6ODGQSON71au9NK8+SYecRNMJkCiMw5fESTnvrw5W4fOpLzXQ/dN/cdD87fE1EeSoeNxMoW0CozsQtnNhZtDr8Pz5VLWuTyrTS1bsTJVWSQ8CNeY8+nxqNNIE82+IX+rfl68LYhxSxbZEQn2/Fb7uoNz97xaDle9VNztyE2pPJC7FLR3WQC5VtSLj6w8JuLj1FW/GSeBT5uf9NbN7CNm6Yic8yEHu/65hUOomIxTtPH9UIo7Dcc145NrSGKwAH61tOFshlyj4mrzhewbCRQgQzTx4lTmXFBrMrW4d2LLk6jj96tm0rw21zz2j4adMOYNqRASR3bDY2IExykDWNgBeNnA4dQDYAXOpAtds47ARzRtFMiyRuLMjAEEeYNar2luJNsdpcVs4CXCG7zYZyA6KoJLRynVgov4W1/FxFPZ8Os/Dj9k990/M55q67r7wPgcZDio9WifNbhmU6Ov7ykj31k3aBLs3ERLisG4SZns8IUqSCCSxW2VWB4kGxzdRWCVLHfvrvUx+rlq9s6dnbT2ZBjsIY5kEkMqBrHoRcMD9Vhe4I4VzvuLtt9m7e+jYaVpcO+L+jEAgrIjP3aPp4Sy3DXHQjgbVLg3R3gx2FgQs5wrRIUzTxKhjKgpmRGzMMttGBNbA7MuxdcBIMTimWXEC+QLcxx30uMwBZ7c7AC+g51Yi2jSlKBSlKBSlKDF+0/G91sfHN1gZP/ADLR/wDPXItdZdruHz7Fxo6Rq38EiP8A8tcm0GXdk2LSPbWCZzYGUpr9p0eNP8zLXSm/GxhicFLGfsnXpoRf902f9yuP45CpBBIINwRoQRqCDyNdJdjvaU20onw2KscREt81rd7H7JJHDMCQD1zA9alWe2dw5MbjTSRQqSrCxBII6EaEe41NwbZgU+17P4hwHvBI9SKyXtU3ZOFxhkAOSXW/37fmwGbzYSdKw5Gr6GlovWLQwTGp0loakI1U5jmHeDmbMOFm6+jWv6hq+Rtr5nlXXEyN6nq+dL/WQfFB/NeH4bfZqEuDYe3aP8Wh/gALfKq8GJRCCl2Yc20H8ANz7z6ioS6kQIW9kcOJ5D1J0HvqSHReJznoLhfjxPut61FxUxYBgfBe2XgEbpYaDqDzHmDXnCQvI6xoCzMQFUcSTUZj1GR7vYBcR3jzKHRGEaRn2AcquzFODHxqNb8DzNT8fsOBELjPFlt7B5nh4HuBr0twq2bOVcKzXxuGUsRniCy4gZhp7US2VgAASGI0FwbVJ2pt+CRMrSCwObNH3h4X4rMkZ58ATXmZIv3zMb+73elv000rTJqPfbyAWimiiaNzK0TgG8JBjLMbKcysTmPBgB6VacVE8f7VHTzYeH+MXX51eNkGGKY55kVwLBHBiYFgDqsgH1Tyvxq87SxsccDySEZMhuD9bMPZHJ2J0sOtcrnvWVvUdD01ucVuPswZ5qpZydB8eAHqaoQrlRc5sQouOZNh8PU/A1TnxNxYaAch/ep8zXqRD51K2liLOSv1gGzfjAY26DU+f5VZ5pKlY6TwxH7hHwdx+VqtrMSbDiTYep0FWVhwxjaRqNTlvbzZmI+Vq6K7O9h/RdnxIfaYZ28yf5Hj7607uJuscbjgf8GJhr1CAAW9wBv1K9a6HVbAAaAaV53W5PFIaMNfV9pSlea0la57cd7xhNnNAp/W4sGJR0j071v4Tl/f8q2NXJnatvG+M2riC/swu2HjXokTMvxZszH8XlQYhXqOMsQoFyTYDqToK81mnZBu2cZtaAW8ELDEOfKMgqPe+QehPSg6i2NgBBh4YRqIokj/AIFC/wAqmUpQKUpQKUpQKUpQRdqbPWeCWGTVJY2jb8LqVPyNcZ7Y2VJhp5IJVKvE5Rgeo5+hFiDzBFdrVrLto3Aw+JwsmOZ+6mw8THMACJFXVUYaa30DX0za30sHNVZf2STlNtYIqbXkKnzDIwI99Yzs7ZsuIlWKCNpJGvlRAWJsCTYDoAT7qnbX2Ditnyx9/G8EhCypcgHjdWBU6EEcOII1tQdU767sJjMMylQWAuNDfTUWsQbg6gAi+o4Ma51x+GWCVopInVlNiBILHmCCY7lSCCDzBFb67L9/V2ngwzEDERALMvDxcnA+y1ifI3HKrV2n9ngxKGeEASqCegPEkH7pJJv9UkngWI3dLn7J7beFGWm+Yabg2ginSIEHQhmZrjQ20yjlcaaEVVlxjr7LWVuGQBLjzy2NxwIJNWyaJkZkcFWU2KkWII5EVWw+It4W1U8eoPUef58PT1terKrJJVVZKjyR5ba3B4MOB/oeo5UD10XHDYrKdRcHRh1H8jzB5GsgwLGLA4qWI2bPAglAGbupe8V0B1yNcLe2vnYgnGMDEZJEjBALuqAk2ALEKLnkNayTaWIw2Ggnw0UkkrtiUWRXj7rKMOZQzBrkasy5eYsbis+X0r+n8p191jRraV6MlJcGVs17IeDG4PoV4hvLhzuRrVI4lV9kXPVv5LwHvvVqLIN6lLYjvTYLNBh5QTwN4EU2+14kYadKtpKFM0aqHjsC2UA5DoGFuFiQpPHVNeNStnY5cTD9FmkCuGzYeVzorH2omb6sb6EHgrC/M1aXZsPMyutnRijo3vVlNuouLjrcVVSv/M+YSn3U2lqk8tfccmRtCSpAZT1U8L+Y1B6FSKiO9XxCCVi5P1UX7/8Aqr7srCM7ggE6lUt9aS3AHllW7Fvqhbnofr4YnuEsSxQZUHFi7M4/CuVhr8Oo3J2ebh9yFxEwBbLZBbRQbEkDpcD1sDrbM1OXLGOu5SrWbTpftxd2Bg8MqkDOwGawtbnb+/K97XrJKUrw7Wm07luiNRqClKVF1at5t44sDhZMTObIg4DizHRVUc2J0+Z0BrkzHd9tHGYiaDDsWkeSdo4lZ8gJLMdATbXjpqeV7Vsr9ILask+Pw2BjuQqK2XgGlmYqunMhQAD99q25uNuXDs3CpDGBnIBlk5ySW1JPHKDew5D1Nw5GwuAkkYrGjuwDMQqliFUXYkDgAASa23+jnvAseJnwjBQZkEiNYXLRXut+JGViwHLK3Wt+rCASQACeJtx9etc37T2UNnb1wrD4UbFQMqjSyTlVdbcgM7gDpag6TpSlApSlApSlApSlArVH6Q+8XdYCPCqfFiZLt/w4rMfi5j+Bra9c19oDSbY3i+iwnRGGGU8lEd2mc+QbvD5hRQZR+jvuhZZdoSL7V4Yb/ZB/WMPUgKD91+tbC7RdxI9qYQxGyypdoZD9V7cDbXI2gI9DxAq/bH2VHhsPFBELRxIEUeQHE9SeJPMk1MoOSN1Ntz7G2orSKyGNzFPH1jJGcdDyZTwJCnhXWqMCARqDqD5Vo/8ASO3dQfRsYtgzEwP96wLofUAOPevStq7iYgvsvAuTcnCw3PU92oPzoMb3+7MI8WveQ+CRRpYculh7S+XEfV08B0dtTZcuGkMcy5SL2PIgc1PMfMcCAdK6yq07b3ZhxQPeKMxFs1tff/UWI5EVtwdXOPi3MKb4t8w5gws54AZgeK6m/wANQfMf9KmHZ7HUaDjZ7KwA8uLDzA9wrOt6eyTEx3bDyNIn2GZjp5MPyYAD7RrXeL2fLAR3kbRm+hIIBP3WGjeoNepTJXJzWWaazHlXiljRlLEsAwJCC2gOtmb+lVNsbeM2InmQZO9mkkH2gHYsBfWxseVQjiw3trc/aFg3v5N+fnXz6MD7DBvI+Fvg2h9xNdmvO3Il6g2g6k63B9oHUN6/14jkRVQ+PWO9/sH2v3ftj5+XOossDL7QK+oI/Oqdc1LvDI9hSpFFJi5kEndsscUTey87AsC/VEVSxXmco51asTjmkd5JGzO7M7HqzG5Nhw1NXaFGfZbtJqExkWrHJo8EoJznifABrmqFBshWcogmZxbw92bAnXUghuY4qvGoUn5pmXZ8GDUzI0QGq3dDy+8hJ0GYC4+8th7VetjbNM8yxQgyMdS1vCq8yAeJ5AtzIsOdZlsXshxUrI8smRFIYKoyEEai19AfMA+tbO2Fu+uEW0UKLckkhbEk8eHrVOTq603FeUq4plj26fZ4MOWxWKtJMxJycQoPK51IAsPO2vSswG2j9kfGqoxZHGMe7/rXk4mNvajN/T+leVkyWyTuzVWsVjUPce2VPEEfOpsUoYXU3FWefuhwVvyrxh8eUvlGh61BJfqVal211X4Gqi7ZXoaDUG+ODvvhgswuD3Dj9zOR/mT5VvCtOdplo9u7Hxt7IzpCx5DJLe5P4Zz/AAmtvHEKOJt66UFWtAY+H6fviFW5SCaMsegwyKzX8u9Ur763NvZvKmCwU2JYj9Whyi/tSHRF06sQPS55VgnYZui8cMu0cRcz4u5Utx7onOWPnI3i9FU86DalKUoFKUoPEkoHE1bJNtG+ii3nV1asfxOJzEnKBQS020eaj3VccNiQ4uKsEMoB1UGr3FLYDwEeQoJNcubE2hLsTbxOJA0lZJTa94pTfvEPHgQ456WPE1099JHQj3Vh/aNuLh9qQWbwYhFPdS2NweOVtPEhPLle48wzRWBAI1B1BFfa1P2R73SsG2Zirpi8L4VzfXiTS3mUFtRxUqdbE1sz6G5Ny/uGgoNWfpIzf+Dwi9cQx/hjI/5q2Zuxs76PgsNAeMUEUZ9VRQfmDWA9rOC7/aGw8O3iD4p2YdVQwltPw3raNApSlAqDjdiwzAiSNTfjpa/qRx99TqV2J14NbYNtLsgwUuoTIeqjL8oyo+NY/jOwhP8ACmYeRI/9s1tmlXV6jJXxKucdZ9Go8H2HsnHEN6K5Ue/9XrVww/Y4LgtLw5gIT8XiLf5hWzKVKeqyz6ufCqxXZPZ/Fh1kCkOXy3zoGF0N0bK1xmW5seV6vmC2NHGSwGZybmRvExPqeHoKnUqib2tO5lOKxBSlKikUpSg+EVTbDKeKj4VVpQQMZgUCMQtiBVmArJZogykHga593y7U9q4WV4e4GC8RAYp3jNbmsrjIw81WgyjtewkT7MkMrBWRleIk2JkvYqOt1LcOl+VX3sq3wTaeD/W/t4SEkF/a08Lj8QDe9W5WrX/Z/wBn8m1mbGbXknZfCIgzFTIDck3IusY0tltc310123sLcfCbOgkTDRlQ5zMxYsxIuF1PIA8B50GBbflTa23otmj/AOkweaWZQf2kiAAg9QCyp75OorcCKAABoBpYVpjbPYxiJsc+NwmMEDSOZD7aujN7WVkNyCSTyte2tYtvDtLb+x3BmxUroTZZc3fxseNryAlTbkwB6UHSVKwrsm3sxO0MCZ8UiKRIyKygrnCgXOU3AsxIuDrY6C2ua0ClKUCoGK2UGN10PyqfSgsMmzJByv6V6GOkTQ/Air5ULaGAMliCARprQUIdrk8Vv6VNTGoefx0rxhEKKFK+8WrXW8Xbxs+BmSNJMQykglVCJcGx8T6nXmFI86C2duWyGw74ba+FISWF1jdhbXiY2I+t9ZDfiGA4Cthbjb3R7SwUeISwY+GRL3ySL7S+nAjyIrQO/PaPLtkRYbD4VkAkz5EYzPIwBC6KgsAC2gB4+VZD2JbtY7CbQd8RDNBCYmVs4KKzXGTQ+2RrqOGtBL7Rt948PvLhJGJMeDjCuALkNKrlrDmcjx/CsoH6QGzOs/8A5X/yqRvJ2KYLG4x8VI8ytIQWSNkCkhQt9UJF7C+vWvT9hWyihUQuDa2cTSXB66sVv7reVBkm6m+mF2jG74WTOEYKwIKspIuLqdbHWx4aHpV8rWW4nZDJszaLTx4ovAY2Xuytma/sh/qkKdbixuOAua2bQKUpQKUpQKUpQKUpQKUpQKUpQKUpQKoYnARyKVkRXU8VYBgfUHQ1XpQeVjA4ACvVKUHzIOgqHtLY0OIjaKeJJI2tdWFwbEEaeRAqbSgo4PBpEixxIqIosqKAqgdABoKrUpQKUpQKUpQKUpQKwfe/shwWPLSMphmJuZYgFJP319l/Ui/nSlBcdz+z7DbOhCQg5iPHKbB3PmQOHReA+ZyNoAVynUedKUHwYZelfTh16V8pQVAK+0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2" name="AutoShape 6" descr="data:image/jpeg;base64,/9j/4AAQSkZJRgABAQAAAQABAAD/2wCEAAkGBhQSEBMTEhQWFRUVFBcVGRYYGRgXHBkXFxcXFhgcGxcYHCYfGBojGRUXHy8gIycpLiwtFx4xNTEqNSYtLCkBCQoKDgwOGg8PGiokHyApLCwsLCwvLCwpLCwwLCkpLSwsLCwpLCwsLCwsLCwsLCwsLCwsKSwsKiwsLCwpLCwsLP/AABEIALYBFAMBIgACEQEDEQH/xAAcAAEAAQUBAQAAAAAAAAAAAAAABAMFBgcIAgH/xABKEAACAQIDBQUEBggEAwcFAAABAgMAEQQSIQUGMUFRBxMiYXEygZGhFEJSYnKxCCMzgpLB0fBDorLxc8LhFRckk9LT4jQ1Y4Oz/8QAGgEBAAMBAQEAAAAAAAAAAAAAAAIDBAEFBv/EACoRAQACAgEDAgQHAQAAAAAAAAABAgMRIQQSMUFREyIyoVJhcYGxwfBC/9oADAMBAAIRAxEAPwDeNKUoFKUoFKUoFKUoFKUoFKVFx+0o4VzSMFGnEgcTYcfPSuxGzekqqWIxaRi7sqjzIH58a1PvF22AsyYVGtw7zRfeAwvb3LWv8dtqTEMWkxE1zxvqPeUINv3TWzH0d7c24UWzRHhvvaO/uEh9pyT0VST8ONWDFdsmHX2YZmHXI6/6krSrbLa2YWdRxZTmA9RxX94CvUWFPK4+Vaq9HjjzyrnNZtn/AL9YL27iT4j8qmQ9teF0zxyJcX4FtPcP7FjWqYIWtdyWXkreK5/evYdT7vQ2FDkll1PNf/SdPcLV2elxeznxbNtbS3uwe0USOLaEuEKyK5MZyMwH1SdTb+zes6w+LRxdGVh1Ug/lXM0mxLjTxD01HqP9694DG4jDEGGV0tyBuPgeHutVVuirP0ynGafV02zAC5NgNb1RwWPjmQSQyJIhvZ0YMpsSDZlJBsQR7q09svtZLRtBtGISxOpR2A4qwsbjjw9T5itnbp4jCHDRpgsghRbKi/VBNzzN9Sbm5ub61iyYb4/qhdW8W8L1SlKpTKUpQKUpQKUpQKUpQKUpQKUpQKUpQKUpQKVje9u/MOBhd9JpEZE7lHXOGk9jMCfACBe5FSd0d7ItoYfvYgylWKPG1syOACQbaEWIII4g+4Eu23b3a48b9Nr3SlKIlKVjW+e9kODi/WSiPMD7IzyNbSyICOZ1YkAdbm47Ws2nUOTOkPfLtDjwhEUfjnY5QvIEm2p8uZ4Cx4kWrR28u8UuNmLuxKg+Fbmw5ZrX9o8b8r24Crs+88JklliwiMwUnvcUzSscxWMARIViRQr2C2bQcTVbYeP+mO2Hkw+FvJFN3bRwLE4lWJmjsyW4soFiDe9etipGKO7t/dltPdPlj+IhzgSjixtJ/wATjm9HF29Q/QV8jw9SdmuBo3sOLN6HUEDqpsR6W5mpYwRVshGoNtNb+nUEajyNa964VKGGiKkFSQRzGh+NXSHDK1i4Ck8xoG9VA0/EPhzpDhwvmfkP6/3xqZFFc/zquZFA4M31Gvlwtyt5V6l2XnRluVzAi44i/MedXbCx6WPs/Men9P8AepsWDt7+nOq5sbWHZuwe7jVMzOVv4mOp1vxqTJsjNxGvX+vWskhwdTU2eOdV9+uHJlrrG7B8qibMnmwTPPExUgWAubMx6gHkoJv6DnWx9r4VY4JZMpbu43fKLXbKpaw9bVrFt4ZMdC/cYN7AMinvEIDEa3zBbnUHTy6UnqKxGrJ1rNvDY25nbfFinWPEQtCCwjGIuDEZDcqGNhkJtpyv0rON7d64dnYZsTOGKBlWyAFiWNtASBpqePI1pfCbtKdnLhZAATHrzyyE5r6cSGPXlaqpxu0sXFh8LjhE8UEyyGW93lyKwRWF7MPFqWUE2F9ePlS3N57N2jHiIY5oWzRyKHVuqkXGh1Hoak1iHZJ/9mwmt/C/uPeyXUeQOg8gKy+uBSlKBSleVcHgb20PrQeqUpQKUpQKUpQKUpQKUpQaN7QdwJcPiZsXkaaF5GmMijM8RY5iHUeIoDwYXAAF7Wub72GXb6dIusTNAoYcC6rIXt5hXjv7q2rVDCYGOIFYkSMFixCKFBY8TYDietQ7I7u56F+vyX6aOmmI1ExO9c8cf71V68u4AJJAAFyToABxJNeq5r7Ye1BsbM2Ew7EYWNrEg/tnU+0bfUBHhHP2jytN57cu2+0vBRwytDiYZZEB8KOjEW0va+upAHK5HK5Gh9ubUkxEmaQksfERckLm1Ci/RSPMszE6k1gyOQQRyrLsKpkUSMVGfxasOJ1PhF24+Vel0Pbz7s2baThE/Vy/uf6r/wAhU7YeJ7nEQyj/AA5Uf1ysCR8Aa8YJECSi5bwA6eEaOnM3PPoKqRyHlZR0H8zxPxr0J53CiFz2vssQ4qeMmwWVwoGpyElk8h4CvGp2zsE2IGVLKY1uxZgoEQ5s5sAFPyYWGlfXxOHxGV53kimCKj5Y+9WTIoRWHjBR8oAN9Da4qrPtQZEhw4cQr4nzhVMz5ifGEJ8AFlC3+dZu62ojXKeo8q0a4RPDebEHm0WWNB+FpAS/rYCpc+Ej7pJYhIqtI0ZWTISCqB7hk0IIPMcqgdyFOnskXX06eoNwfSrxhITJhSqi7RziUgcchjZGIHOxy36XqFuOdueeNKcEfyq5YVevCo+zsKZGCrxJ9wHU9ABrepwjysUPFWKn1H93qMzHhDXG0uGK1V6pxHSqO1NqRYeIyzuI0W12N+J0AsAST5CqpcYZju1iBMTLA8EhijcxSS6EDxFCSlvZuDzuenKsc3Vnijx+Lw2GkEmHP66Mi5t7AIuRc2zBf3BVHA7Riba0v0TNJhsUGeTMhAD2ZjbNxXNfiB7ZFtKyg7LWNH+jJFFIRYN3Ytp1C2v/AGbHhWS9pniW6lIrzCdVl2dO5x+LVnYoiQFV5DMpJsOtwa9bH2vIXMGKVUnAuMp8MifaT3g3HL8qeJJi2jG31MRCYj/xIyXX3lSQKrWNi9j+MBwUsN9YMXiEtzAMrSD3HOfgazqtFbmbyfQtrTRnSOaUFj+ONCtvfm9bAVvUGp2rqIn3Rid7gpShqCTSHb12hSxyLgMNIU8GadlNic/sx3GoGXxG3EOo6305sXeDEYSUS4aV4nBBupIBsb2ZeDjyNxV47T8d322Mc972nZPdFaIf6Kxeg6+7Pt712lgI8QAA+qSqOCyrbNbyIIYeTCskrR/6NOKNsdGSco7hwOQJ71WPvCr8BW8KBSlKBSlKBSlKBSlKBSlWfe7YkmMwcuHinbDvIABKt7izAkaEGzAZTY8CaDEO1jtMgwmEmggmVsW692FQ5jGG0ZmI0Qhb2BN7kaWrmStqdqvZlDsvAYVoiZJGmZZJW0LEpdQFBsqjK2mp11JrVdArKtmpaNPwj53NWDZ2CMjcDlBGY/kPU2rKI69PoaTzeWbNb0XDZgu4X7asnvZSF/zWqpCNKoQNYgjiLEeoNxUnFYmNZ+7DAFvGq/dbxD5H5VutMQohLhFTYRVufELGpZ2Cr1NXGBr8OdVyLrghmXIePFfxW4fvAW9QtSMHKVsVJUg6EEgj0IqBA2lXTJmAc6BuP4vIc78enHpVVhNbHTSLleVyp4qMqhvxZAC1/PjVwxWmIxF9T3zfDS3ytVoiltoNB8z/AH0q6TMr55g1iAneIeRAWMMp4EHTTiCedUTEVlLczCTFJWE9rexMRiMPC0CtIInZnjXW9woVsnF7eIWF9GNZYklW/eTehMFh2mk11yoo+s5BIHkNDc8gD6VG9eOXKTMTwwvdvfDvZBhpYWhlC6LYhbKL+ybFPCOFZMSACSQAOJOgH9KxnYO3u+kabGTYYzvZYwpjzLHyTMvHU8CSambe3WGLdDJK4jUfs1sATe979bWHDlWGW+FfaWz48UilJAHjbMksZVije46g6XXnpVHEbIlxGGEc7KkysGWWO+jL7LgaWJFwR8KhT7gQjXDvJh3GmZGY3HO4Jv8AAirjjtvwYQJHNN4soGuZ2Nh7TWuRc8zXBjW9qlMaCOLwo9/vRsy3+BFb+3E219KwEMnMKFb1UD/pWpsTuym1IhNh5gGjzBJBqMxtdHXiB7rjoeFXPsu3oGzpHwO0QcOzteJ3/ZOeByycNSTqdOAvfSrI6jHenwt/NWUZx2ie70ls7e3aGIgwU0mEi76dVGSPjclgCbAgmwJawOtrVrzB7rbd2kn/AI/GfQoT/hQqokYHiGyEWBHIsfNa20DX2q0nIfaLuh/2bj5MOMxjsrxs9rsjDjoANGDLw+rWM11v2g9nkO1YAjnu5UJMcoFyt+II0zKdNLjUA+ukv+4DaXf93aHu7/tu8GW3XJ7d/LL7+dBmX6NmzCuHxmIPCSVIh/8ArUsf/wCo+Fbmqz7pbsx7PwkWFi1CDVjoXYm7MfUnhyFhyq8UClKUClKUClKUClKUClKxbtH30XZmBebQyt4IVPAyHmQPqqAWPpbmKCtv1hsBNhjDtGSOONyCpeQRkOODISeIueuhN9L1z5vtuRhcJMgw0zTxOCytmRgV8IFmQWbXMLjpWHbU2rLiZnmndpJHN2ZuJ/oByA0HKq2ysTrlJ05A9edq0dN2zkiLK8m+3hf8FGBE4AsAUP8AqH/NXuKvOC4OOqE/wkN+SmvUde7rXEMSZGatm1WCYrDysbLbIT0tf+TfKrphoixsoLHoBf8AKrTtiJsRKuHjALK3ia4yqTpYsLj1+HWsnUfT+e40sx+XjbDPi5RFDZlQXLX8OY8yfTT41mG72y2igRHYaX8Wtjck6X1Nr20FYlh9hYrDNmgkGbmvDUdVa6m2vGstwU8jIrSi0hHi1vr63NU4qz3Ta0Tv7JXnjUeF5hlVfZFz1b+S8B77+6peGn8RzE2bQnj6H3H+Y51aUapcb3q6YVLlYgkHiDb/AGqftCYJfDLxDIZnJ4uozCNQOSlhc8yPKqWwE72aEH6rAkfaRfEPU6ZfQjpVuw+JLgu3tSM0h9XJY/nVMxudeyXiNror1bd4dhR42NY5s2VWzgoQDexHMHSxqsJK9d6eFdmu/KEccsL3z2FhcHs8iKBczSxjOfEwtdj4jrYhbWFhrVz23vdDAPCRLI3sxobk34XIvlHzPIGp282yBisO0LPlJKkEANlKnmL66XFgefuq2bE3UhwYunjdhfvGAuBwso+rzB61mvgm1uPDRXLEV58oEo2nMvieLDqeSglwOl9bH0IqFgd1Y4XLyN37nW7gW6nQ3uT1NZTPLyq14uWtWPBSvOkJyWli+19oSYDErJhW7pje+X2WAIsGT2SLHpWcbF3+wm0oRh9oRpGz6At+zZuF0e94n9T79bViG8eCEqLyOUEHzF1+By1J7J3iG0Bg8YiZZcyFZACC3JNdBc3t5252rzut6KmS/dbj2mPdpw5prXUc/k2BgcZjtjfs8+OwA4xH9vAv3D9dAOXDyXjWyd2t6sNj4RNhZA66ZhwZD0dTqp/PlcVhe0Nz8Xs677PvisKNTg3Y95GP/wAEp1IH2Gvw0uTWNYfCQYyQ4zZU5wmNS+dbZbm+qzw6gi41YAi/HMeHmRlvh4y8x+KP7auyt+aefZuPbG2ocJC02IkWONeLN8gBxZjyAuTXO/aT2zS44iLBmXDwLmuQ2Vpb8M2X2VAHs3N7m/K1q3u25iZMev8A20srqhuIYmEaZesZswym2pGptbMLaQt/dpbOnaBtmwvAqxlJI2UDUNmVswZs5OYgkm/hFbYmJjcKJjS57ldsWNwUiiWR8Rh7+KOQ5mA+47aqR0vby510bsDe3C41A2GnjkuAcoYZ18mT2lPqK40q/wC5u6k20J2iwzosqIZFDsUzZSAQrAGzC99bcDrpXR2HStCbC7Qdp7FdYdrQzSQE2EjeNl5+CW5WUAfVLX8xwrduxdtw4uFZ8PIJI24MOvMEHVWHMHUUE6lKUClKUClKUCuZO3Xer6VtIwqf1eEBiHnIbGU/EBP3POulMbi1iieRvZjRnPooLH5CuK8fjGmlklfVpHaRvxOSx+ZoKFT59iSpBFiGW0cpcIeZ7sqGNul20Pkelfd3tkHFYuDDroZpUjvxsGYAn3C591b07Yt3UhweH7pcqQBEUdEF0Pvu0XrrVuGkXvFZ9UL27Y20rsXbio474My8LqQDY6G9wbixPnV3TbcKi6hPViXP8JsP8tW2XAI/EWPUaf71Rfdw2UhxY35agjl8CD769HWfHx9UKPktz4SsZvDLiCIoiQp/dFvwroo8+NXrZuEWJAi+89T1NQNmYBYhYak8W6/0FXKNqtx47R81/P8ACFrR4jwusrZgH5nRvxDn+8NfXNXqNqj4KYXysbK2hPG3RreR+Vxzr2QVJB0INiP741ZMIJsclSEeoCPVZJKjoXXB48xsrqbMpuDwq9NGMUSFFpyoZTdVWYXsbiwCygcbaMVPCsZhBbgOHHoPUnQVMhdSMntte66aZuYHM3tp5gdaqtTfMeXYlWVGF7kqASDfTUaEW4kg8vyr62JtounnzP8AQeQ+dVMfje/g79v2iSJG7D/EV1fIx6ODGQSON71au9NK8+SYecRNMJkCiMw5fESTnvrw5W4fOpLzXQ/dN/cdD87fE1EeSoeNxMoW0CozsQtnNhZtDr8Pz5VLWuTyrTS1bsTJVWSQ8CNeY8+nxqNNIE82+IX+rfl68LYhxSxbZEQn2/Fb7uoNz97xaDle9VNztyE2pPJC7FLR3WQC5VtSLj6w8JuLj1FW/GSeBT5uf9NbN7CNm6Yic8yEHu/65hUOomIxTtPH9UIo7Dcc145NrSGKwAH61tOFshlyj4mrzhewbCRQgQzTx4lTmXFBrMrW4d2LLk6jj96tm0rw21zz2j4adMOYNqRASR3bDY2IExykDWNgBeNnA4dQDYAXOpAtds47ARzRtFMiyRuLMjAEEeYNar2luJNsdpcVs4CXCG7zYZyA6KoJLRynVgov4W1/FxFPZ8Os/Dj9k990/M55q67r7wPgcZDio9WifNbhmU6Ov7ykj31k3aBLs3ERLisG4SZns8IUqSCCSxW2VWB4kGxzdRWCVLHfvrvUx+rlq9s6dnbT2ZBjsIY5kEkMqBrHoRcMD9Vhe4I4VzvuLtt9m7e+jYaVpcO+L+jEAgrIjP3aPp4Sy3DXHQjgbVLg3R3gx2FgQs5wrRIUzTxKhjKgpmRGzMMttGBNbA7MuxdcBIMTimWXEC+QLcxx30uMwBZ7c7AC+g51Yi2jSlKBSlKBSlKDF+0/G91sfHN1gZP/ADLR/wDPXItdZdruHz7Fxo6Rq38EiP8A8tcm0GXdk2LSPbWCZzYGUpr9p0eNP8zLXSm/GxhicFLGfsnXpoRf902f9yuP45CpBBIINwRoQRqCDyNdJdjvaU20onw2KscREt81rd7H7JJHDMCQD1zA9alWe2dw5MbjTSRQqSrCxBII6EaEe41NwbZgU+17P4hwHvBI9SKyXtU3ZOFxhkAOSXW/37fmwGbzYSdKw5Gr6GlovWLQwTGp0loakI1U5jmHeDmbMOFm6+jWv6hq+Rtr5nlXXEyN6nq+dL/WQfFB/NeH4bfZqEuDYe3aP8Wh/gALfKq8GJRCCl2Yc20H8ANz7z6ioS6kQIW9kcOJ5D1J0HvqSHReJznoLhfjxPut61FxUxYBgfBe2XgEbpYaDqDzHmDXnCQvI6xoCzMQFUcSTUZj1GR7vYBcR3jzKHRGEaRn2AcquzFODHxqNb8DzNT8fsOBELjPFlt7B5nh4HuBr0twq2bOVcKzXxuGUsRniCy4gZhp7US2VgAASGI0FwbVJ2pt+CRMrSCwObNH3h4X4rMkZ58ATXmZIv3zMb+73elv000rTJqPfbyAWimiiaNzK0TgG8JBjLMbKcysTmPBgB6VacVE8f7VHTzYeH+MXX51eNkGGKY55kVwLBHBiYFgDqsgH1Tyvxq87SxsccDySEZMhuD9bMPZHJ2J0sOtcrnvWVvUdD01ucVuPswZ5qpZydB8eAHqaoQrlRc5sQouOZNh8PU/A1TnxNxYaAch/ep8zXqRD51K2liLOSv1gGzfjAY26DU+f5VZ5pKlY6TwxH7hHwdx+VqtrMSbDiTYep0FWVhwxjaRqNTlvbzZmI+Vq6K7O9h/RdnxIfaYZ28yf5Hj7607uJuscbjgf8GJhr1CAAW9wBv1K9a6HVbAAaAaV53W5PFIaMNfV9pSlea0la57cd7xhNnNAp/W4sGJR0j071v4Tl/f8q2NXJnatvG+M2riC/swu2HjXokTMvxZszH8XlQYhXqOMsQoFyTYDqToK81mnZBu2cZtaAW8ELDEOfKMgqPe+QehPSg6i2NgBBh4YRqIokj/AIFC/wAqmUpQKUpQKUpQKUpQRdqbPWeCWGTVJY2jb8LqVPyNcZ7Y2VJhp5IJVKvE5Rgeo5+hFiDzBFdrVrLto3Aw+JwsmOZ+6mw8THMACJFXVUYaa30DX0za30sHNVZf2STlNtYIqbXkKnzDIwI99Yzs7ZsuIlWKCNpJGvlRAWJsCTYDoAT7qnbX2Ditnyx9/G8EhCypcgHjdWBU6EEcOII1tQdU767sJjMMylQWAuNDfTUWsQbg6gAi+o4Ma51x+GWCVopInVlNiBILHmCCY7lSCCDzBFb67L9/V2ngwzEDERALMvDxcnA+y1ifI3HKrV2n9ngxKGeEASqCegPEkH7pJJv9UkngWI3dLn7J7beFGWm+Yabg2ginSIEHQhmZrjQ20yjlcaaEVVlxjr7LWVuGQBLjzy2NxwIJNWyaJkZkcFWU2KkWII5EVWw+It4W1U8eoPUef58PT1terKrJJVVZKjyR5ba3B4MOB/oeo5UD10XHDYrKdRcHRh1H8jzB5GsgwLGLA4qWI2bPAglAGbupe8V0B1yNcLe2vnYgnGMDEZJEjBALuqAk2ALEKLnkNayTaWIw2Ggnw0UkkrtiUWRXj7rKMOZQzBrkasy5eYsbis+X0r+n8p191jRraV6MlJcGVs17IeDG4PoV4hvLhzuRrVI4lV9kXPVv5LwHvvVqLIN6lLYjvTYLNBh5QTwN4EU2+14kYadKtpKFM0aqHjsC2UA5DoGFuFiQpPHVNeNStnY5cTD9FmkCuGzYeVzorH2omb6sb6EHgrC/M1aXZsPMyutnRijo3vVlNuouLjrcVVSv/M+YSn3U2lqk8tfccmRtCSpAZT1U8L+Y1B6FSKiO9XxCCVi5P1UX7/8Aqr7srCM7ggE6lUt9aS3AHllW7Fvqhbnofr4YnuEsSxQZUHFi7M4/CuVhr8Oo3J2ebh9yFxEwBbLZBbRQbEkDpcD1sDrbM1OXLGOu5SrWbTpftxd2Bg8MqkDOwGawtbnb+/K97XrJKUrw7Wm07luiNRqClKVF1at5t44sDhZMTObIg4DizHRVUc2J0+Z0BrkzHd9tHGYiaDDsWkeSdo4lZ8gJLMdATbXjpqeV7Vsr9ILask+Pw2BjuQqK2XgGlmYqunMhQAD99q25uNuXDs3CpDGBnIBlk5ySW1JPHKDew5D1Nw5GwuAkkYrGjuwDMQqliFUXYkDgAASa23+jnvAseJnwjBQZkEiNYXLRXut+JGViwHLK3Wt+rCASQACeJtx9etc37T2UNnb1wrD4UbFQMqjSyTlVdbcgM7gDpag6TpSlApSlApSlApSlArVH6Q+8XdYCPCqfFiZLt/w4rMfi5j+Bra9c19oDSbY3i+iwnRGGGU8lEd2mc+QbvD5hRQZR+jvuhZZdoSL7V4Yb/ZB/WMPUgKD91+tbC7RdxI9qYQxGyypdoZD9V7cDbXI2gI9DxAq/bH2VHhsPFBELRxIEUeQHE9SeJPMk1MoOSN1Ntz7G2orSKyGNzFPH1jJGcdDyZTwJCnhXWqMCARqDqD5Vo/8ASO3dQfRsYtgzEwP96wLofUAOPevStq7iYgvsvAuTcnCw3PU92oPzoMb3+7MI8WveQ+CRRpYculh7S+XEfV08B0dtTZcuGkMcy5SL2PIgc1PMfMcCAdK6yq07b3ZhxQPeKMxFs1tff/UWI5EVtwdXOPi3MKb4t8w5gws54AZgeK6m/wANQfMf9KmHZ7HUaDjZ7KwA8uLDzA9wrOt6eyTEx3bDyNIn2GZjp5MPyYAD7RrXeL2fLAR3kbRm+hIIBP3WGjeoNepTJXJzWWaazHlXiljRlLEsAwJCC2gOtmb+lVNsbeM2InmQZO9mkkH2gHYsBfWxseVQjiw3trc/aFg3v5N+fnXz6MD7DBvI+Fvg2h9xNdmvO3Il6g2g6k63B9oHUN6/14jkRVQ+PWO9/sH2v3ftj5+XOossDL7QK+oI/Oqdc1LvDI9hSpFFJi5kEndsscUTey87AsC/VEVSxXmco51asTjmkd5JGzO7M7HqzG5Nhw1NXaFGfZbtJqExkWrHJo8EoJznifABrmqFBshWcogmZxbw92bAnXUghuY4qvGoUn5pmXZ8GDUzI0QGq3dDy+8hJ0GYC4+8th7VetjbNM8yxQgyMdS1vCq8yAeJ5AtzIsOdZlsXshxUrI8smRFIYKoyEEai19AfMA+tbO2Fu+uEW0UKLckkhbEk8eHrVOTq603FeUq4plj26fZ4MOWxWKtJMxJycQoPK51IAsPO2vSswG2j9kfGqoxZHGMe7/rXk4mNvajN/T+leVkyWyTuzVWsVjUPce2VPEEfOpsUoYXU3FWefuhwVvyrxh8eUvlGh61BJfqVal211X4Gqi7ZXoaDUG+ODvvhgswuD3Dj9zOR/mT5VvCtOdplo9u7Hxt7IzpCx5DJLe5P4Zz/AAmtvHEKOJt66UFWtAY+H6fviFW5SCaMsegwyKzX8u9Ur763NvZvKmCwU2JYj9Whyi/tSHRF06sQPS55VgnYZui8cMu0cRcz4u5Utx7onOWPnI3i9FU86DalKUoFKUoPEkoHE1bJNtG+ii3nV1asfxOJzEnKBQS020eaj3VccNiQ4uKsEMoB1UGr3FLYDwEeQoJNcubE2hLsTbxOJA0lZJTa94pTfvEPHgQ456WPE1099JHQj3Vh/aNuLh9qQWbwYhFPdS2NweOVtPEhPLle48wzRWBAI1B1BFfa1P2R73SsG2Zirpi8L4VzfXiTS3mUFtRxUqdbE1sz6G5Ny/uGgoNWfpIzf+Dwi9cQx/hjI/5q2Zuxs76PgsNAeMUEUZ9VRQfmDWA9rOC7/aGw8O3iD4p2YdVQwltPw3raNApSlAqDjdiwzAiSNTfjpa/qRx99TqV2J14NbYNtLsgwUuoTIeqjL8oyo+NY/jOwhP8ACmYeRI/9s1tmlXV6jJXxKucdZ9Go8H2HsnHEN6K5Ue/9XrVww/Y4LgtLw5gIT8XiLf5hWzKVKeqyz6ufCqxXZPZ/Fh1kCkOXy3zoGF0N0bK1xmW5seV6vmC2NHGSwGZybmRvExPqeHoKnUqib2tO5lOKxBSlKikUpSg+EVTbDKeKj4VVpQQMZgUCMQtiBVmArJZogykHga593y7U9q4WV4e4GC8RAYp3jNbmsrjIw81WgyjtewkT7MkMrBWRleIk2JkvYqOt1LcOl+VX3sq3wTaeD/W/t4SEkF/a08Lj8QDe9W5WrX/Z/wBn8m1mbGbXknZfCIgzFTIDck3IusY0tltc310123sLcfCbOgkTDRlQ5zMxYsxIuF1PIA8B50GBbflTa23otmj/AOkweaWZQf2kiAAg9QCyp75OorcCKAABoBpYVpjbPYxiJsc+NwmMEDSOZD7aujN7WVkNyCSTyte2tYtvDtLb+x3BmxUroTZZc3fxseNryAlTbkwB6UHSVKwrsm3sxO0MCZ8UiKRIyKygrnCgXOU3AsxIuDrY6C2ua0ClKUCoGK2UGN10PyqfSgsMmzJByv6V6GOkTQ/Air5ULaGAMliCARprQUIdrk8Vv6VNTGoefx0rxhEKKFK+8WrXW8Xbxs+BmSNJMQykglVCJcGx8T6nXmFI86C2duWyGw74ba+FISWF1jdhbXiY2I+t9ZDfiGA4Cthbjb3R7SwUeISwY+GRL3ySL7S+nAjyIrQO/PaPLtkRYbD4VkAkz5EYzPIwBC6KgsAC2gB4+VZD2JbtY7CbQd8RDNBCYmVs4KKzXGTQ+2RrqOGtBL7Rt948PvLhJGJMeDjCuALkNKrlrDmcjx/CsoH6QGzOs/8A5X/yqRvJ2KYLG4x8VI8ytIQWSNkCkhQt9UJF7C+vWvT9hWyihUQuDa2cTSXB66sVv7reVBkm6m+mF2jG74WTOEYKwIKspIuLqdbHWx4aHpV8rWW4nZDJszaLTx4ovAY2Xuytma/sh/qkKdbixuOAua2bQKUpQKUpQKUpQKUpQKUpQKUpQKUpQKoYnARyKVkRXU8VYBgfUHQ1XpQeVjA4ACvVKUHzIOgqHtLY0OIjaKeJJI2tdWFwbEEaeRAqbSgo4PBpEixxIqIosqKAqgdABoKrUpQKUpQKUpQKUpQKwfe/shwWPLSMphmJuZYgFJP319l/Ui/nSlBcdz+z7DbOhCQg5iPHKbB3PmQOHReA+ZyNoAVynUedKUHwYZelfTh16V8pQVAK+0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sp>
        <p:nvSpPr>
          <p:cNvPr id="19464" name="AutoShape 8" descr="data:image/jpeg;base64,/9j/4AAQSkZJRgABAQAAAQABAAD/2wCEAAkGBhQSEBMTEhQWFRUVFBcVGRYYGRgXHBkXFxcXFhgcGxcYHCYfGBojGRUXHy8gIycpLiwtFx4xNTEqNSYtLCkBCQoKDgwOGg8PGiokHyApLCwsLCwvLCwpLCwwLCkpLSwsLCwpLCwsLCwsLCwsLCwsLCwsKSwsKiwsLCwpLCwsLP/AABEIALYBFAMBIgACEQEDEQH/xAAcAAEAAQUBAQAAAAAAAAAAAAAABAMFBgcIAgH/xABKEAACAQIDBQUEBggEAwcFAAABAgMAEQQSIQUGMUFRBxMiYXEygZGhFEJSYnKxCCMzgpLB0fBDorLxc8LhFRckk9LT4jQ1Y4Oz/8QAGgEBAAMBAQEAAAAAAAAAAAAAAAIDBAEFBv/EACoRAQACAgEDAgQHAQAAAAAAAAABAgMRIQQSMUFREyIyoVJhcYGxwfBC/9oADAMBAAIRAxEAPwDeNKUoFKUoFKUoFKUoFKUoFKVFx+0o4VzSMFGnEgcTYcfPSuxGzekqqWIxaRi7sqjzIH58a1PvF22AsyYVGtw7zRfeAwvb3LWv8dtqTEMWkxE1zxvqPeUINv3TWzH0d7c24UWzRHhvvaO/uEh9pyT0VST8ONWDFdsmHX2YZmHXI6/6krSrbLa2YWdRxZTmA9RxX94CvUWFPK4+Vaq9HjjzyrnNZtn/AL9YL27iT4j8qmQ9teF0zxyJcX4FtPcP7FjWqYIWtdyWXkreK5/evYdT7vQ2FDkll1PNf/SdPcLV2elxeznxbNtbS3uwe0USOLaEuEKyK5MZyMwH1SdTb+zes6w+LRxdGVh1Ug/lXM0mxLjTxD01HqP9694DG4jDEGGV0tyBuPgeHutVVuirP0ynGafV02zAC5NgNb1RwWPjmQSQyJIhvZ0YMpsSDZlJBsQR7q09svtZLRtBtGISxOpR2A4qwsbjjw9T5itnbp4jCHDRpgsghRbKi/VBNzzN9Sbm5ub61iyYb4/qhdW8W8L1SlKpTKUpQKUpQKUpQKUpQKUpQKUpQKUpQKUpQKVje9u/MOBhd9JpEZE7lHXOGk9jMCfACBe5FSd0d7ItoYfvYgylWKPG1syOACQbaEWIII4g+4Eu23b3a48b9Nr3SlKIlKVjW+e9kODi/WSiPMD7IzyNbSyICOZ1YkAdbm47Ws2nUOTOkPfLtDjwhEUfjnY5QvIEm2p8uZ4Cx4kWrR28u8UuNmLuxKg+Fbmw5ZrX9o8b8r24Crs+88JklliwiMwUnvcUzSscxWMARIViRQr2C2bQcTVbYeP+mO2Hkw+FvJFN3bRwLE4lWJmjsyW4soFiDe9etipGKO7t/dltPdPlj+IhzgSjixtJ/wATjm9HF29Q/QV8jw9SdmuBo3sOLN6HUEDqpsR6W5mpYwRVshGoNtNb+nUEajyNa964VKGGiKkFSQRzGh+NXSHDK1i4Ck8xoG9VA0/EPhzpDhwvmfkP6/3xqZFFc/zquZFA4M31Gvlwtyt5V6l2XnRluVzAi44i/MedXbCx6WPs/Men9P8AepsWDt7+nOq5sbWHZuwe7jVMzOVv4mOp1vxqTJsjNxGvX+vWskhwdTU2eOdV9+uHJlrrG7B8qibMnmwTPPExUgWAubMx6gHkoJv6DnWx9r4VY4JZMpbu43fKLXbKpaw9bVrFt4ZMdC/cYN7AMinvEIDEa3zBbnUHTy6UnqKxGrJ1rNvDY25nbfFinWPEQtCCwjGIuDEZDcqGNhkJtpyv0rON7d64dnYZsTOGKBlWyAFiWNtASBpqePI1pfCbtKdnLhZAATHrzyyE5r6cSGPXlaqpxu0sXFh8LjhE8UEyyGW93lyKwRWF7MPFqWUE2F9ePlS3N57N2jHiIY5oWzRyKHVuqkXGh1Hoak1iHZJ/9mwmt/C/uPeyXUeQOg8gKy+uBSlKBSleVcHgb20PrQeqUpQKUpQKUpQKUpQKUpQaN7QdwJcPiZsXkaaF5GmMijM8RY5iHUeIoDwYXAAF7Wub72GXb6dIusTNAoYcC6rIXt5hXjv7q2rVDCYGOIFYkSMFixCKFBY8TYDietQ7I7u56F+vyX6aOmmI1ExO9c8cf71V68u4AJJAAFyToABxJNeq5r7Ye1BsbM2Ew7EYWNrEg/tnU+0bfUBHhHP2jytN57cu2+0vBRwytDiYZZEB8KOjEW0va+upAHK5HK5Gh9ubUkxEmaQksfERckLm1Ci/RSPMszE6k1gyOQQRyrLsKpkUSMVGfxasOJ1PhF24+Vel0Pbz7s2baThE/Vy/uf6r/wAhU7YeJ7nEQyj/AA5Uf1ysCR8Aa8YJECSi5bwA6eEaOnM3PPoKqRyHlZR0H8zxPxr0J53CiFz2vssQ4qeMmwWVwoGpyElk8h4CvGp2zsE2IGVLKY1uxZgoEQ5s5sAFPyYWGlfXxOHxGV53kimCKj5Y+9WTIoRWHjBR8oAN9Da4qrPtQZEhw4cQr4nzhVMz5ifGEJ8AFlC3+dZu62ojXKeo8q0a4RPDebEHm0WWNB+FpAS/rYCpc+Ej7pJYhIqtI0ZWTISCqB7hk0IIPMcqgdyFOnskXX06eoNwfSrxhITJhSqi7RziUgcchjZGIHOxy36XqFuOdueeNKcEfyq5YVevCo+zsKZGCrxJ9wHU9ABrepwjysUPFWKn1H93qMzHhDXG0uGK1V6pxHSqO1NqRYeIyzuI0W12N+J0AsAST5CqpcYZju1iBMTLA8EhijcxSS6EDxFCSlvZuDzuenKsc3Vnijx+Lw2GkEmHP66Mi5t7AIuRc2zBf3BVHA7Riba0v0TNJhsUGeTMhAD2ZjbNxXNfiB7ZFtKyg7LWNH+jJFFIRYN3Ytp1C2v/AGbHhWS9pniW6lIrzCdVl2dO5x+LVnYoiQFV5DMpJsOtwa9bH2vIXMGKVUnAuMp8MifaT3g3HL8qeJJi2jG31MRCYj/xIyXX3lSQKrWNi9j+MBwUsN9YMXiEtzAMrSD3HOfgazqtFbmbyfQtrTRnSOaUFj+ONCtvfm9bAVvUGp2rqIn3Rid7gpShqCTSHb12hSxyLgMNIU8GadlNic/sx3GoGXxG3EOo6305sXeDEYSUS4aV4nBBupIBsb2ZeDjyNxV47T8d322Mc972nZPdFaIf6Kxeg6+7Pt712lgI8QAA+qSqOCyrbNbyIIYeTCskrR/6NOKNsdGSco7hwOQJ71WPvCr8BW8KBSlKBSlKBSlKBSlKBSlWfe7YkmMwcuHinbDvIABKt7izAkaEGzAZTY8CaDEO1jtMgwmEmggmVsW692FQ5jGG0ZmI0Qhb2BN7kaWrmStqdqvZlDsvAYVoiZJGmZZJW0LEpdQFBsqjK2mp11JrVdArKtmpaNPwj53NWDZ2CMjcDlBGY/kPU2rKI69PoaTzeWbNb0XDZgu4X7asnvZSF/zWqpCNKoQNYgjiLEeoNxUnFYmNZ+7DAFvGq/dbxD5H5VutMQohLhFTYRVufELGpZ2Cr1NXGBr8OdVyLrghmXIePFfxW4fvAW9QtSMHKVsVJUg6EEgj0IqBA2lXTJmAc6BuP4vIc78enHpVVhNbHTSLleVyp4qMqhvxZAC1/PjVwxWmIxF9T3zfDS3ytVoiltoNB8z/AH0q6TMr55g1iAneIeRAWMMp4EHTTiCedUTEVlLczCTFJWE9rexMRiMPC0CtIInZnjXW9woVsnF7eIWF9GNZYklW/eTehMFh2mk11yoo+s5BIHkNDc8gD6VG9eOXKTMTwwvdvfDvZBhpYWhlC6LYhbKL+ybFPCOFZMSACSQAOJOgH9KxnYO3u+kabGTYYzvZYwpjzLHyTMvHU8CSambe3WGLdDJK4jUfs1sATe979bWHDlWGW+FfaWz48UilJAHjbMksZVije46g6XXnpVHEbIlxGGEc7KkysGWWO+jL7LgaWJFwR8KhT7gQjXDvJh3GmZGY3HO4Jv8AAirjjtvwYQJHNN4soGuZ2Nh7TWuRc8zXBjW9qlMaCOLwo9/vRsy3+BFb+3E219KwEMnMKFb1UD/pWpsTuym1IhNh5gGjzBJBqMxtdHXiB7rjoeFXPsu3oGzpHwO0QcOzteJ3/ZOeByycNSTqdOAvfSrI6jHenwt/NWUZx2ie70ls7e3aGIgwU0mEi76dVGSPjclgCbAgmwJawOtrVrzB7rbd2kn/AI/GfQoT/hQqokYHiGyEWBHIsfNa20DX2q0nIfaLuh/2bj5MOMxjsrxs9rsjDjoANGDLw+rWM11v2g9nkO1YAjnu5UJMcoFyt+II0zKdNLjUA+ukv+4DaXf93aHu7/tu8GW3XJ7d/LL7+dBmX6NmzCuHxmIPCSVIh/8ArUsf/wCo+Fbmqz7pbsx7PwkWFi1CDVjoXYm7MfUnhyFhyq8UClKUClKUClKUClKUClKxbtH30XZmBebQyt4IVPAyHmQPqqAWPpbmKCtv1hsBNhjDtGSOONyCpeQRkOODISeIueuhN9L1z5vtuRhcJMgw0zTxOCytmRgV8IFmQWbXMLjpWHbU2rLiZnmndpJHN2ZuJ/oByA0HKq2ysTrlJ05A9edq0dN2zkiLK8m+3hf8FGBE4AsAUP8AqH/NXuKvOC4OOqE/wkN+SmvUde7rXEMSZGatm1WCYrDysbLbIT0tf+TfKrphoixsoLHoBf8AKrTtiJsRKuHjALK3ia4yqTpYsLj1+HWsnUfT+e40sx+XjbDPi5RFDZlQXLX8OY8yfTT41mG72y2igRHYaX8Wtjck6X1Nr20FYlh9hYrDNmgkGbmvDUdVa6m2vGstwU8jIrSi0hHi1vr63NU4qz3Ta0Tv7JXnjUeF5hlVfZFz1b+S8B77+6peGn8RzE2bQnj6H3H+Y51aUapcb3q6YVLlYgkHiDb/AGqftCYJfDLxDIZnJ4uozCNQOSlhc8yPKqWwE72aEH6rAkfaRfEPU6ZfQjpVuw+JLgu3tSM0h9XJY/nVMxudeyXiNror1bd4dhR42NY5s2VWzgoQDexHMHSxqsJK9d6eFdmu/KEccsL3z2FhcHs8iKBczSxjOfEwtdj4jrYhbWFhrVz23vdDAPCRLI3sxobk34XIvlHzPIGp282yBisO0LPlJKkEANlKnmL66XFgefuq2bE3UhwYunjdhfvGAuBwso+rzB61mvgm1uPDRXLEV58oEo2nMvieLDqeSglwOl9bH0IqFgd1Y4XLyN37nW7gW6nQ3uT1NZTPLyq14uWtWPBSvOkJyWli+19oSYDErJhW7pje+X2WAIsGT2SLHpWcbF3+wm0oRh9oRpGz6At+zZuF0e94n9T79bViG8eCEqLyOUEHzF1+By1J7J3iG0Bg8YiZZcyFZACC3JNdBc3t5252rzut6KmS/dbj2mPdpw5prXUc/k2BgcZjtjfs8+OwA4xH9vAv3D9dAOXDyXjWyd2t6sNj4RNhZA66ZhwZD0dTqp/PlcVhe0Nz8Xs677PvisKNTg3Y95GP/wAEp1IH2Gvw0uTWNYfCQYyQ4zZU5wmNS+dbZbm+qzw6gi41YAi/HMeHmRlvh4y8x+KP7auyt+aefZuPbG2ocJC02IkWONeLN8gBxZjyAuTXO/aT2zS44iLBmXDwLmuQ2Vpb8M2X2VAHs3N7m/K1q3u25iZMev8A20srqhuIYmEaZesZswym2pGptbMLaQt/dpbOnaBtmwvAqxlJI2UDUNmVswZs5OYgkm/hFbYmJjcKJjS57ldsWNwUiiWR8Rh7+KOQ5mA+47aqR0vby510bsDe3C41A2GnjkuAcoYZ18mT2lPqK40q/wC5u6k20J2iwzosqIZFDsUzZSAQrAGzC99bcDrpXR2HStCbC7Qdp7FdYdrQzSQE2EjeNl5+CW5WUAfVLX8xwrduxdtw4uFZ8PIJI24MOvMEHVWHMHUUE6lKUClKUClKUCuZO3Xer6VtIwqf1eEBiHnIbGU/EBP3POulMbi1iieRvZjRnPooLH5CuK8fjGmlklfVpHaRvxOSx+ZoKFT59iSpBFiGW0cpcIeZ7sqGNul20Pkelfd3tkHFYuDDroZpUjvxsGYAn3C591b07Yt3UhweH7pcqQBEUdEF0Pvu0XrrVuGkXvFZ9UL27Y20rsXbio474My8LqQDY6G9wbixPnV3TbcKi6hPViXP8JsP8tW2XAI/EWPUaf71Rfdw2UhxY35agjl8CD769HWfHx9UKPktz4SsZvDLiCIoiQp/dFvwroo8+NXrZuEWJAi+89T1NQNmYBYhYak8W6/0FXKNqtx47R81/P8ACFrR4jwusrZgH5nRvxDn+8NfXNXqNqj4KYXysbK2hPG3RreR+Vxzr2QVJB0INiP741ZMIJsclSEeoCPVZJKjoXXB48xsrqbMpuDwq9NGMUSFFpyoZTdVWYXsbiwCygcbaMVPCsZhBbgOHHoPUnQVMhdSMntte66aZuYHM3tp5gdaqtTfMeXYlWVGF7kqASDfTUaEW4kg8vyr62JtounnzP8AQeQ+dVMfje/g79v2iSJG7D/EV1fIx6ODGQSON71au9NK8+SYecRNMJkCiMw5fESTnvrw5W4fOpLzXQ/dN/cdD87fE1EeSoeNxMoW0CozsQtnNhZtDr8Pz5VLWuTyrTS1bsTJVWSQ8CNeY8+nxqNNIE82+IX+rfl68LYhxSxbZEQn2/Fb7uoNz97xaDle9VNztyE2pPJC7FLR3WQC5VtSLj6w8JuLj1FW/GSeBT5uf9NbN7CNm6Yic8yEHu/65hUOomIxTtPH9UIo7Dcc145NrSGKwAH61tOFshlyj4mrzhewbCRQgQzTx4lTmXFBrMrW4d2LLk6jj96tm0rw21zz2j4adMOYNqRASR3bDY2IExykDWNgBeNnA4dQDYAXOpAtds47ARzRtFMiyRuLMjAEEeYNar2luJNsdpcVs4CXCG7zYZyA6KoJLRynVgov4W1/FxFPZ8Os/Dj9k990/M55q67r7wPgcZDio9WifNbhmU6Ov7ykj31k3aBLs3ERLisG4SZns8IUqSCCSxW2VWB4kGxzdRWCVLHfvrvUx+rlq9s6dnbT2ZBjsIY5kEkMqBrHoRcMD9Vhe4I4VzvuLtt9m7e+jYaVpcO+L+jEAgrIjP3aPp4Sy3DXHQjgbVLg3R3gx2FgQs5wrRIUzTxKhjKgpmRGzMMttGBNbA7MuxdcBIMTimWXEC+QLcxx30uMwBZ7c7AC+g51Yi2jSlKBSlKBSlKDF+0/G91sfHN1gZP/ADLR/wDPXItdZdruHz7Fxo6Rq38EiP8A8tcm0GXdk2LSPbWCZzYGUpr9p0eNP8zLXSm/GxhicFLGfsnXpoRf902f9yuP45CpBBIINwRoQRqCDyNdJdjvaU20onw2KscREt81rd7H7JJHDMCQD1zA9alWe2dw5MbjTSRQqSrCxBII6EaEe41NwbZgU+17P4hwHvBI9SKyXtU3ZOFxhkAOSXW/37fmwGbzYSdKw5Gr6GlovWLQwTGp0loakI1U5jmHeDmbMOFm6+jWv6hq+Rtr5nlXXEyN6nq+dL/WQfFB/NeH4bfZqEuDYe3aP8Wh/gALfKq8GJRCCl2Yc20H8ANz7z6ioS6kQIW9kcOJ5D1J0HvqSHReJznoLhfjxPut61FxUxYBgfBe2XgEbpYaDqDzHmDXnCQvI6xoCzMQFUcSTUZj1GR7vYBcR3jzKHRGEaRn2AcquzFODHxqNb8DzNT8fsOBELjPFlt7B5nh4HuBr0twq2bOVcKzXxuGUsRniCy4gZhp7US2VgAASGI0FwbVJ2pt+CRMrSCwObNH3h4X4rMkZ58ATXmZIv3zMb+73elv000rTJqPfbyAWimiiaNzK0TgG8JBjLMbKcysTmPBgB6VacVE8f7VHTzYeH+MXX51eNkGGKY55kVwLBHBiYFgDqsgH1Tyvxq87SxsccDySEZMhuD9bMPZHJ2J0sOtcrnvWVvUdD01ucVuPswZ5qpZydB8eAHqaoQrlRc5sQouOZNh8PU/A1TnxNxYaAch/ep8zXqRD51K2liLOSv1gGzfjAY26DU+f5VZ5pKlY6TwxH7hHwdx+VqtrMSbDiTYep0FWVhwxjaRqNTlvbzZmI+Vq6K7O9h/RdnxIfaYZ28yf5Hj7607uJuscbjgf8GJhr1CAAW9wBv1K9a6HVbAAaAaV53W5PFIaMNfV9pSlea0la57cd7xhNnNAp/W4sGJR0j071v4Tl/f8q2NXJnatvG+M2riC/swu2HjXokTMvxZszH8XlQYhXqOMsQoFyTYDqToK81mnZBu2cZtaAW8ELDEOfKMgqPe+QehPSg6i2NgBBh4YRqIokj/AIFC/wAqmUpQKUpQKUpQKUpQRdqbPWeCWGTVJY2jb8LqVPyNcZ7Y2VJhp5IJVKvE5Rgeo5+hFiDzBFdrVrLto3Aw+JwsmOZ+6mw8THMACJFXVUYaa30DX0za30sHNVZf2STlNtYIqbXkKnzDIwI99Yzs7ZsuIlWKCNpJGvlRAWJsCTYDoAT7qnbX2Ditnyx9/G8EhCypcgHjdWBU6EEcOII1tQdU767sJjMMylQWAuNDfTUWsQbg6gAi+o4Ma51x+GWCVopInVlNiBILHmCCY7lSCCDzBFb67L9/V2ngwzEDERALMvDxcnA+y1ifI3HKrV2n9ngxKGeEASqCegPEkH7pJJv9UkngWI3dLn7J7beFGWm+Yabg2ginSIEHQhmZrjQ20yjlcaaEVVlxjr7LWVuGQBLjzy2NxwIJNWyaJkZkcFWU2KkWII5EVWw+It4W1U8eoPUef58PT1terKrJJVVZKjyR5ba3B4MOB/oeo5UD10XHDYrKdRcHRh1H8jzB5GsgwLGLA4qWI2bPAglAGbupe8V0B1yNcLe2vnYgnGMDEZJEjBALuqAk2ALEKLnkNayTaWIw2Ggnw0UkkrtiUWRXj7rKMOZQzBrkasy5eYsbis+X0r+n8p191jRraV6MlJcGVs17IeDG4PoV4hvLhzuRrVI4lV9kXPVv5LwHvvVqLIN6lLYjvTYLNBh5QTwN4EU2+14kYadKtpKFM0aqHjsC2UA5DoGFuFiQpPHVNeNStnY5cTD9FmkCuGzYeVzorH2omb6sb6EHgrC/M1aXZsPMyutnRijo3vVlNuouLjrcVVSv/M+YSn3U2lqk8tfccmRtCSpAZT1U8L+Y1B6FSKiO9XxCCVi5P1UX7/8Aqr7srCM7ggE6lUt9aS3AHllW7Fvqhbnofr4YnuEsSxQZUHFi7M4/CuVhr8Oo3J2ebh9yFxEwBbLZBbRQbEkDpcD1sDrbM1OXLGOu5SrWbTpftxd2Bg8MqkDOwGawtbnb+/K97XrJKUrw7Wm07luiNRqClKVF1at5t44sDhZMTObIg4DizHRVUc2J0+Z0BrkzHd9tHGYiaDDsWkeSdo4lZ8gJLMdATbXjpqeV7Vsr9ILask+Pw2BjuQqK2XgGlmYqunMhQAD99q25uNuXDs3CpDGBnIBlk5ySW1JPHKDew5D1Nw5GwuAkkYrGjuwDMQqliFUXYkDgAASa23+jnvAseJnwjBQZkEiNYXLRXut+JGViwHLK3Wt+rCASQACeJtx9etc37T2UNnb1wrD4UbFQMqjSyTlVdbcgM7gDpag6TpSlApSlApSlApSlArVH6Q+8XdYCPCqfFiZLt/w4rMfi5j+Bra9c19oDSbY3i+iwnRGGGU8lEd2mc+QbvD5hRQZR+jvuhZZdoSL7V4Yb/ZB/WMPUgKD91+tbC7RdxI9qYQxGyypdoZD9V7cDbXI2gI9DxAq/bH2VHhsPFBELRxIEUeQHE9SeJPMk1MoOSN1Ntz7G2orSKyGNzFPH1jJGcdDyZTwJCnhXWqMCARqDqD5Vo/8ASO3dQfRsYtgzEwP96wLofUAOPevStq7iYgvsvAuTcnCw3PU92oPzoMb3+7MI8WveQ+CRRpYculh7S+XEfV08B0dtTZcuGkMcy5SL2PIgc1PMfMcCAdK6yq07b3ZhxQPeKMxFs1tff/UWI5EVtwdXOPi3MKb4t8w5gws54AZgeK6m/wANQfMf9KmHZ7HUaDjZ7KwA8uLDzA9wrOt6eyTEx3bDyNIn2GZjp5MPyYAD7RrXeL2fLAR3kbRm+hIIBP3WGjeoNepTJXJzWWaazHlXiljRlLEsAwJCC2gOtmb+lVNsbeM2InmQZO9mkkH2gHYsBfWxseVQjiw3trc/aFg3v5N+fnXz6MD7DBvI+Fvg2h9xNdmvO3Il6g2g6k63B9oHUN6/14jkRVQ+PWO9/sH2v3ftj5+XOossDL7QK+oI/Oqdc1LvDI9hSpFFJi5kEndsscUTey87AsC/VEVSxXmco51asTjmkd5JGzO7M7HqzG5Nhw1NXaFGfZbtJqExkWrHJo8EoJznifABrmqFBshWcogmZxbw92bAnXUghuY4qvGoUn5pmXZ8GDUzI0QGq3dDy+8hJ0GYC4+8th7VetjbNM8yxQgyMdS1vCq8yAeJ5AtzIsOdZlsXshxUrI8smRFIYKoyEEai19AfMA+tbO2Fu+uEW0UKLckkhbEk8eHrVOTq603FeUq4plj26fZ4MOWxWKtJMxJycQoPK51IAsPO2vSswG2j9kfGqoxZHGMe7/rXk4mNvajN/T+leVkyWyTuzVWsVjUPce2VPEEfOpsUoYXU3FWefuhwVvyrxh8eUvlGh61BJfqVal211X4Gqi7ZXoaDUG+ODvvhgswuD3Dj9zOR/mT5VvCtOdplo9u7Hxt7IzpCx5DJLe5P4Zz/AAmtvHEKOJt66UFWtAY+H6fviFW5SCaMsegwyKzX8u9Ur763NvZvKmCwU2JYj9Whyi/tSHRF06sQPS55VgnYZui8cMu0cRcz4u5Utx7onOWPnI3i9FU86DalKUoFKUoPEkoHE1bJNtG+ii3nV1asfxOJzEnKBQS020eaj3VccNiQ4uKsEMoB1UGr3FLYDwEeQoJNcubE2hLsTbxOJA0lZJTa94pTfvEPHgQ456WPE1099JHQj3Vh/aNuLh9qQWbwYhFPdS2NweOVtPEhPLle48wzRWBAI1B1BFfa1P2R73SsG2Zirpi8L4VzfXiTS3mUFtRxUqdbE1sz6G5Ny/uGgoNWfpIzf+Dwi9cQx/hjI/5q2Zuxs76PgsNAeMUEUZ9VRQfmDWA9rOC7/aGw8O3iD4p2YdVQwltPw3raNApSlAqDjdiwzAiSNTfjpa/qRx99TqV2J14NbYNtLsgwUuoTIeqjL8oyo+NY/jOwhP8ACmYeRI/9s1tmlXV6jJXxKucdZ9Go8H2HsnHEN6K5Ue/9XrVww/Y4LgtLw5gIT8XiLf5hWzKVKeqyz6ufCqxXZPZ/Fh1kCkOXy3zoGF0N0bK1xmW5seV6vmC2NHGSwGZybmRvExPqeHoKnUqib2tO5lOKxBSlKikUpSg+EVTbDKeKj4VVpQQMZgUCMQtiBVmArJZogykHga593y7U9q4WV4e4GC8RAYp3jNbmsrjIw81WgyjtewkT7MkMrBWRleIk2JkvYqOt1LcOl+VX3sq3wTaeD/W/t4SEkF/a08Lj8QDe9W5WrX/Z/wBn8m1mbGbXknZfCIgzFTIDck3IusY0tltc310123sLcfCbOgkTDRlQ5zMxYsxIuF1PIA8B50GBbflTa23otmj/AOkweaWZQf2kiAAg9QCyp75OorcCKAABoBpYVpjbPYxiJsc+NwmMEDSOZD7aujN7WVkNyCSTyte2tYtvDtLb+x3BmxUroTZZc3fxseNryAlTbkwB6UHSVKwrsm3sxO0MCZ8UiKRIyKygrnCgXOU3AsxIuDrY6C2ua0ClKUCoGK2UGN10PyqfSgsMmzJByv6V6GOkTQ/Air5ULaGAMliCARprQUIdrk8Vv6VNTGoefx0rxhEKKFK+8WrXW8Xbxs+BmSNJMQykglVCJcGx8T6nXmFI86C2duWyGw74ba+FISWF1jdhbXiY2I+t9ZDfiGA4Cthbjb3R7SwUeISwY+GRL3ySL7S+nAjyIrQO/PaPLtkRYbD4VkAkz5EYzPIwBC6KgsAC2gB4+VZD2JbtY7CbQd8RDNBCYmVs4KKzXGTQ+2RrqOGtBL7Rt948PvLhJGJMeDjCuALkNKrlrDmcjx/CsoH6QGzOs/8A5X/yqRvJ2KYLG4x8VI8ytIQWSNkCkhQt9UJF7C+vWvT9hWyihUQuDa2cTSXB66sVv7reVBkm6m+mF2jG74WTOEYKwIKspIuLqdbHWx4aHpV8rWW4nZDJszaLTx4ovAY2Xuytma/sh/qkKdbixuOAua2bQKUpQKUpQKUpQKUpQKUpQKUpQKUpQKoYnARyKVkRXU8VYBgfUHQ1XpQeVjA4ACvVKUHzIOgqHtLY0OIjaKeJJI2tdWFwbEEaeRAqbSgo4PBpEixxIqIosqKAqgdABoKrUpQKUpQKUpQKUpQKwfe/shwWPLSMphmJuZYgFJP319l/Ui/nSlBcdz+z7DbOhCQg5iPHKbB3PmQOHReA+ZyNoAVynUedKUHwYZelfTh16V8pQVAK+0pQKUpQKUpQKUpQKUpQKUpQKUpQKUpQKUpQKUpQKUpQKUpQKUpQf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9466" name="Picture 10" descr="https://encrypted-tbn2.gstatic.com/images?q=tbn:ANd9GcRflwQBXX0CUKQnfvXjQx8S9cSE5IPraFrAKGF2qWKI-FDZ01nML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29388" y="5357826"/>
            <a:ext cx="1809782" cy="12109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from="(-#ppt_w/2)" to="(#ppt_x)" calcmode="lin" valueType="num">
                                      <p:cBhvr>
                                        <p:cTn id="7" dur="6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0" to="-1.0" calcmode="lin" valueType="num">
                                      <p:cBhvr>
                                        <p:cTn id="8" dur="200" decel="5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xshear</p:attrName>
                                        </p:attrNameLst>
                                      </p:cBhvr>
                                    </p:anim>
                                    <p:animScale>
                                      <p:cBhvr>
                                        <p:cTn id="9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from x="100000" y="100000"/>
                                      <p:to x="80000" y="100000"/>
                                    </p:animScale>
                                    <p:anim by="(#ppt_h/3+#ppt_w*0.1)" calcmode="lin" valueType="num">
                                      <p:cBhvr additive="sum">
                                        <p:cTn id="10" dur="200" decel="100000" autoRev="1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9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Modernidad y Globalización</a:t>
            </a:r>
            <a:endParaRPr lang="es-ES" dirty="0"/>
          </a:p>
        </p:txBody>
      </p:sp>
      <p:grpSp>
        <p:nvGrpSpPr>
          <p:cNvPr id="5" name="4 Grupo"/>
          <p:cNvGrpSpPr/>
          <p:nvPr/>
        </p:nvGrpSpPr>
        <p:grpSpPr>
          <a:xfrm>
            <a:off x="40961" y="1757661"/>
            <a:ext cx="2602213" cy="2037616"/>
            <a:chOff x="739" y="200169"/>
            <a:chExt cx="2602213" cy="2037616"/>
          </a:xfrm>
        </p:grpSpPr>
        <p:sp>
          <p:nvSpPr>
            <p:cNvPr id="36" name="35 Rectángulo redondeado"/>
            <p:cNvSpPr/>
            <p:nvPr/>
          </p:nvSpPr>
          <p:spPr>
            <a:xfrm>
              <a:off x="739" y="200169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7" name="36 Rectángulo"/>
            <p:cNvSpPr/>
            <p:nvPr/>
          </p:nvSpPr>
          <p:spPr>
            <a:xfrm>
              <a:off x="60419" y="259849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600" kern="1200" dirty="0" smtClean="0"/>
                <a:t>La globalización se inicia con la caída del comunismo y el fin de la guerra fría. </a:t>
              </a:r>
              <a:endParaRPr lang="es-ES" sz="1600" kern="1200" dirty="0"/>
            </a:p>
          </p:txBody>
        </p:sp>
      </p:grpSp>
      <p:grpSp>
        <p:nvGrpSpPr>
          <p:cNvPr id="6" name="5 Grupo"/>
          <p:cNvGrpSpPr/>
          <p:nvPr/>
        </p:nvGrpSpPr>
        <p:grpSpPr>
          <a:xfrm>
            <a:off x="2749899" y="2569407"/>
            <a:ext cx="354008" cy="414123"/>
            <a:chOff x="2749899" y="1011915"/>
            <a:chExt cx="354008" cy="414123"/>
          </a:xfrm>
        </p:grpSpPr>
        <p:sp>
          <p:nvSpPr>
            <p:cNvPr id="34" name="33 Flecha derecha"/>
            <p:cNvSpPr/>
            <p:nvPr/>
          </p:nvSpPr>
          <p:spPr>
            <a:xfrm>
              <a:off x="2749899" y="1011915"/>
              <a:ext cx="354008" cy="41412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5" name="Flecha derecha 6"/>
            <p:cNvSpPr/>
            <p:nvPr/>
          </p:nvSpPr>
          <p:spPr>
            <a:xfrm>
              <a:off x="2749899" y="1094740"/>
              <a:ext cx="247806" cy="248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/>
            </a:p>
          </p:txBody>
        </p:sp>
      </p:grpSp>
      <p:grpSp>
        <p:nvGrpSpPr>
          <p:cNvPr id="7" name="6 Grupo"/>
          <p:cNvGrpSpPr/>
          <p:nvPr/>
        </p:nvGrpSpPr>
        <p:grpSpPr>
          <a:xfrm>
            <a:off x="3270893" y="1757661"/>
            <a:ext cx="2602213" cy="2037616"/>
            <a:chOff x="3270893" y="200169"/>
            <a:chExt cx="2602213" cy="2037616"/>
          </a:xfrm>
        </p:grpSpPr>
        <p:sp>
          <p:nvSpPr>
            <p:cNvPr id="32" name="31 Rectángulo redondeado"/>
            <p:cNvSpPr/>
            <p:nvPr/>
          </p:nvSpPr>
          <p:spPr>
            <a:xfrm>
              <a:off x="3270893" y="200169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3" name="32 Rectángulo"/>
            <p:cNvSpPr/>
            <p:nvPr/>
          </p:nvSpPr>
          <p:spPr>
            <a:xfrm>
              <a:off x="3330573" y="259849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/>
                <a:t>Es un proceso económico, tecnológico, social y cultural a gran escala caracterizado por la creciente comunicación y correlación entre los distintos países del mundo, agrupando sus mercados, sociedades y culturas haciéndolas de carácter global.</a:t>
              </a:r>
              <a:endParaRPr lang="es-ES" sz="1400" kern="1200" dirty="0"/>
            </a:p>
          </p:txBody>
        </p:sp>
      </p:grpSp>
      <p:grpSp>
        <p:nvGrpSpPr>
          <p:cNvPr id="8" name="7 Grupo"/>
          <p:cNvGrpSpPr/>
          <p:nvPr/>
        </p:nvGrpSpPr>
        <p:grpSpPr>
          <a:xfrm>
            <a:off x="6020053" y="2569407"/>
            <a:ext cx="354008" cy="414123"/>
            <a:chOff x="6020053" y="1011915"/>
            <a:chExt cx="354008" cy="414123"/>
          </a:xfrm>
        </p:grpSpPr>
        <p:sp>
          <p:nvSpPr>
            <p:cNvPr id="30" name="29 Flecha derecha"/>
            <p:cNvSpPr/>
            <p:nvPr/>
          </p:nvSpPr>
          <p:spPr>
            <a:xfrm>
              <a:off x="6020053" y="1011915"/>
              <a:ext cx="354008" cy="41412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31" name="Flecha derecha 10"/>
            <p:cNvSpPr/>
            <p:nvPr/>
          </p:nvSpPr>
          <p:spPr>
            <a:xfrm>
              <a:off x="6020053" y="1094740"/>
              <a:ext cx="247806" cy="248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/>
            </a:p>
          </p:txBody>
        </p:sp>
      </p:grpSp>
      <p:grpSp>
        <p:nvGrpSpPr>
          <p:cNvPr id="9" name="8 Grupo"/>
          <p:cNvGrpSpPr/>
          <p:nvPr/>
        </p:nvGrpSpPr>
        <p:grpSpPr>
          <a:xfrm>
            <a:off x="6500826" y="1757661"/>
            <a:ext cx="2602213" cy="2037616"/>
            <a:chOff x="6541047" y="200169"/>
            <a:chExt cx="2602213" cy="2037616"/>
          </a:xfrm>
        </p:grpSpPr>
        <p:sp>
          <p:nvSpPr>
            <p:cNvPr id="28" name="27 Rectángulo redondeado"/>
            <p:cNvSpPr/>
            <p:nvPr/>
          </p:nvSpPr>
          <p:spPr>
            <a:xfrm>
              <a:off x="6541047" y="200169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9" name="28 Rectángulo"/>
            <p:cNvSpPr/>
            <p:nvPr/>
          </p:nvSpPr>
          <p:spPr>
            <a:xfrm>
              <a:off x="6600727" y="259849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/>
                <a:t>Su principal característica es de tipo económica, debido a que se integra la economía  local a una economía de mercado mundial, donde las producciones y movimientos de capital se realizan a escalas mundiales, naciendo con ellos empresas multinacionales y la circulación de capital hacia el consumismo.</a:t>
              </a:r>
              <a:endParaRPr lang="es-ES" sz="1400" kern="1200" dirty="0"/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7572396" y="3942224"/>
            <a:ext cx="414123" cy="354009"/>
            <a:chOff x="7635091" y="2384732"/>
            <a:chExt cx="414123" cy="354009"/>
          </a:xfrm>
        </p:grpSpPr>
        <p:sp>
          <p:nvSpPr>
            <p:cNvPr id="26" name="25 Flecha derecha"/>
            <p:cNvSpPr/>
            <p:nvPr/>
          </p:nvSpPr>
          <p:spPr>
            <a:xfrm rot="5400000">
              <a:off x="7665149" y="2354675"/>
              <a:ext cx="354008" cy="41412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7" name="Flecha derecha 14"/>
            <p:cNvSpPr/>
            <p:nvPr/>
          </p:nvSpPr>
          <p:spPr>
            <a:xfrm>
              <a:off x="7717917" y="2384732"/>
              <a:ext cx="248473" cy="24780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/>
            </a:p>
          </p:txBody>
        </p:sp>
      </p:grpSp>
      <p:grpSp>
        <p:nvGrpSpPr>
          <p:cNvPr id="11" name="10 Grupo"/>
          <p:cNvGrpSpPr/>
          <p:nvPr/>
        </p:nvGrpSpPr>
        <p:grpSpPr>
          <a:xfrm>
            <a:off x="6500826" y="4463218"/>
            <a:ext cx="2602213" cy="2037616"/>
            <a:chOff x="6541047" y="2905726"/>
            <a:chExt cx="2602213" cy="2037616"/>
          </a:xfrm>
        </p:grpSpPr>
        <p:sp>
          <p:nvSpPr>
            <p:cNvPr id="24" name="23 Rectángulo redondeado"/>
            <p:cNvSpPr/>
            <p:nvPr/>
          </p:nvSpPr>
          <p:spPr>
            <a:xfrm>
              <a:off x="6541047" y="2905726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5" name="24 Rectángulo"/>
            <p:cNvSpPr/>
            <p:nvPr/>
          </p:nvSpPr>
          <p:spPr>
            <a:xfrm>
              <a:off x="6600727" y="2965406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/>
                <a:t>También se da la globalización en los procedimientos y regulaciones jurídicas nacionales e internacionales, así como en los derechos fundamentales de la ciudadanía. En la cultura se puede notar su presencia en la fusión multicultural o cultura global.</a:t>
              </a:r>
              <a:endParaRPr lang="es-ES" sz="1400" kern="1200" dirty="0"/>
            </a:p>
          </p:txBody>
        </p:sp>
      </p:grpSp>
      <p:grpSp>
        <p:nvGrpSpPr>
          <p:cNvPr id="12" name="11 Grupo"/>
          <p:cNvGrpSpPr/>
          <p:nvPr/>
        </p:nvGrpSpPr>
        <p:grpSpPr>
          <a:xfrm>
            <a:off x="6040091" y="5274964"/>
            <a:ext cx="354008" cy="414123"/>
            <a:chOff x="6040091" y="3717472"/>
            <a:chExt cx="354008" cy="414123"/>
          </a:xfrm>
        </p:grpSpPr>
        <p:sp>
          <p:nvSpPr>
            <p:cNvPr id="22" name="21 Flecha derecha"/>
            <p:cNvSpPr/>
            <p:nvPr/>
          </p:nvSpPr>
          <p:spPr>
            <a:xfrm rot="10800000">
              <a:off x="6040091" y="3717472"/>
              <a:ext cx="354008" cy="41412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3" name="Flecha derecha 18"/>
            <p:cNvSpPr/>
            <p:nvPr/>
          </p:nvSpPr>
          <p:spPr>
            <a:xfrm rot="21600000">
              <a:off x="6146293" y="3800297"/>
              <a:ext cx="247806" cy="248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/>
            </a:p>
          </p:txBody>
        </p:sp>
      </p:grpSp>
      <p:grpSp>
        <p:nvGrpSpPr>
          <p:cNvPr id="13" name="12 Grupo"/>
          <p:cNvGrpSpPr/>
          <p:nvPr/>
        </p:nvGrpSpPr>
        <p:grpSpPr>
          <a:xfrm>
            <a:off x="3270893" y="4463218"/>
            <a:ext cx="2602213" cy="2037616"/>
            <a:chOff x="3270893" y="2905726"/>
            <a:chExt cx="2602213" cy="2037616"/>
          </a:xfrm>
        </p:grpSpPr>
        <p:sp>
          <p:nvSpPr>
            <p:cNvPr id="20" name="19 Rectángulo redondeado"/>
            <p:cNvSpPr/>
            <p:nvPr/>
          </p:nvSpPr>
          <p:spPr>
            <a:xfrm>
              <a:off x="3270893" y="2905726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20 Rectángulo"/>
            <p:cNvSpPr/>
            <p:nvPr/>
          </p:nvSpPr>
          <p:spPr>
            <a:xfrm>
              <a:off x="3330573" y="2965406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 rtl="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dirty="0" smtClean="0"/>
                <a:t>En cuanto a lo tecnológico se refiere, se dan los avances en la conectividad humana principalmente en lo referente al transporte y comunicación, que es la circulación masiva de personas, en la circulación de información debido al internet y las redes sociales, en las redes de </a:t>
              </a:r>
              <a:r>
                <a:rPr lang="es-MX" sz="1400" kern="1200" dirty="0" smtClean="0"/>
                <a:t>comunicación.</a:t>
              </a:r>
              <a:endParaRPr lang="es-ES" sz="1400" kern="1200" dirty="0"/>
            </a:p>
          </p:txBody>
        </p:sp>
      </p:grpSp>
      <p:grpSp>
        <p:nvGrpSpPr>
          <p:cNvPr id="14" name="13 Grupo"/>
          <p:cNvGrpSpPr/>
          <p:nvPr/>
        </p:nvGrpSpPr>
        <p:grpSpPr>
          <a:xfrm>
            <a:off x="2769937" y="5274964"/>
            <a:ext cx="354008" cy="414123"/>
            <a:chOff x="2769937" y="3717472"/>
            <a:chExt cx="354008" cy="414123"/>
          </a:xfrm>
        </p:grpSpPr>
        <p:sp>
          <p:nvSpPr>
            <p:cNvPr id="18" name="17 Flecha derecha"/>
            <p:cNvSpPr/>
            <p:nvPr/>
          </p:nvSpPr>
          <p:spPr>
            <a:xfrm rot="10800000">
              <a:off x="2769937" y="3717472"/>
              <a:ext cx="354008" cy="414123"/>
            </a:xfrm>
            <a:prstGeom prst="rightArrow">
              <a:avLst>
                <a:gd name="adj1" fmla="val 60000"/>
                <a:gd name="adj2" fmla="val 50000"/>
              </a:avLst>
            </a:pr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Flecha derecha 22"/>
            <p:cNvSpPr/>
            <p:nvPr/>
          </p:nvSpPr>
          <p:spPr>
            <a:xfrm rot="21600000">
              <a:off x="2876139" y="3800297"/>
              <a:ext cx="247806" cy="2484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0" tIns="0" rIns="0" bIns="0" numCol="1" spcCol="1270" anchor="ctr" anchorCtr="0">
              <a:noAutofit/>
            </a:bodyPr>
            <a:lstStyle/>
            <a:p>
              <a:pPr lvl="0" algn="ctr" defTabSz="8445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s-ES" sz="1900" kern="1200"/>
            </a:p>
          </p:txBody>
        </p:sp>
      </p:grpSp>
      <p:grpSp>
        <p:nvGrpSpPr>
          <p:cNvPr id="15" name="14 Grupo"/>
          <p:cNvGrpSpPr/>
          <p:nvPr/>
        </p:nvGrpSpPr>
        <p:grpSpPr>
          <a:xfrm>
            <a:off x="40961" y="4463218"/>
            <a:ext cx="2602213" cy="2037616"/>
            <a:chOff x="739" y="2905726"/>
            <a:chExt cx="2602213" cy="2037616"/>
          </a:xfrm>
        </p:grpSpPr>
        <p:sp>
          <p:nvSpPr>
            <p:cNvPr id="16" name="15 Rectángulo redondeado"/>
            <p:cNvSpPr/>
            <p:nvPr/>
          </p:nvSpPr>
          <p:spPr>
            <a:xfrm>
              <a:off x="739" y="2905726"/>
              <a:ext cx="2602213" cy="2037616"/>
            </a:xfrm>
            <a:prstGeom prst="roundRect">
              <a:avLst>
                <a:gd name="adj" fmla="val 10000"/>
              </a:avLst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16 Rectángulo"/>
            <p:cNvSpPr/>
            <p:nvPr/>
          </p:nvSpPr>
          <p:spPr>
            <a:xfrm>
              <a:off x="60419" y="2965406"/>
              <a:ext cx="2482853" cy="1918256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53340" tIns="53340" rIns="53340" bIns="533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s-MX" sz="1400" kern="1200" smtClean="0"/>
                <a:t>En lo que se refiere al aspecto cultural, se da mediante la incorporación del arte, cine, literatura y música de diferentes regiones o culturas, haciendo que su difusión se multiplique por vía de los medios de comunicación masivos, principalmente por el internet.</a:t>
              </a:r>
              <a:endParaRPr lang="es-ES" sz="1400" kern="120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7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rmedio">
  <a:themeElements>
    <a:clrScheme name="Aspecto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Intermedio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Intermedio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160</TotalTime>
  <Words>1430</Words>
  <Application>Microsoft Office PowerPoint</Application>
  <PresentationFormat>Presentación en pantalla (4:3)</PresentationFormat>
  <Paragraphs>85</Paragraphs>
  <Slides>12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Intermedio</vt:lpstr>
      <vt:lpstr>Filosofía del  pensamiento humanista contemporáneo</vt:lpstr>
      <vt:lpstr>Filosofía</vt:lpstr>
      <vt:lpstr>PENSAMIENTO HUMANISTA</vt:lpstr>
      <vt:lpstr>Humanismo</vt:lpstr>
      <vt:lpstr>Principales Exponentes del Humanismo</vt:lpstr>
      <vt:lpstr>HUMANISMO Y DEBATE DE LA MODERNIDAD</vt:lpstr>
      <vt:lpstr>Pensamiento Moderno</vt:lpstr>
      <vt:lpstr>Crisis de la Modernidad</vt:lpstr>
      <vt:lpstr>Modernidad y Globalización</vt:lpstr>
      <vt:lpstr>EL HUMANISMO Y LA FORMACIÓN DE VALORES</vt:lpstr>
      <vt:lpstr>Una Educación con Enfoque Humanista</vt:lpstr>
      <vt:lpstr>Una Formación de Valores: Una Ética Social</vt:lpstr>
    </vt:vector>
  </TitlesOfParts>
  <Company>Casa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Filosofía del  pensamiento humanista contemporáneo</dc:title>
  <dc:creator>Viridiana Cruz Murrieta</dc:creator>
  <cp:lastModifiedBy>Viridiana Cruz Murrieta</cp:lastModifiedBy>
  <cp:revision>16</cp:revision>
  <dcterms:created xsi:type="dcterms:W3CDTF">2013-10-07T22:17:12Z</dcterms:created>
  <dcterms:modified xsi:type="dcterms:W3CDTF">2013-10-08T00:57:27Z</dcterms:modified>
</cp:coreProperties>
</file>